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1" r:id="rId5"/>
    <p:sldId id="272" r:id="rId6"/>
    <p:sldId id="273" r:id="rId7"/>
    <p:sldId id="274" r:id="rId8"/>
    <p:sldId id="275" r:id="rId9"/>
    <p:sldId id="276" r:id="rId10"/>
    <p:sldId id="363" r:id="rId11"/>
    <p:sldId id="3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4" d="100"/>
          <a:sy n="64" d="100"/>
        </p:scale>
        <p:origin x="86"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A41F74-E3C5-422C-8369-967239233D76}" type="doc">
      <dgm:prSet loTypeId="urn:microsoft.com/office/officeart/2005/8/layout/hList7" loCatId="list" qsTypeId="urn:microsoft.com/office/officeart/2005/8/quickstyle/simple1" qsCatId="simple" csTypeId="urn:microsoft.com/office/officeart/2005/8/colors/accent1_2" csCatId="accent1" phldr="1"/>
      <dgm:spPr/>
    </dgm:pt>
    <dgm:pt modelId="{691058D2-2016-4B97-99FA-F12346171F48}">
      <dgm:prSet phldrT="[Text]" custT="1"/>
      <dgm:spPr/>
      <dgm:t>
        <a:bodyPr/>
        <a:lstStyle/>
        <a:p>
          <a:r>
            <a:rPr lang="en-US" sz="1600" b="1" dirty="0"/>
            <a:t>Inputs:</a:t>
          </a:r>
        </a:p>
        <a:p>
          <a:r>
            <a:rPr lang="en-US" sz="1600" dirty="0"/>
            <a:t>Staff experience </a:t>
          </a:r>
        </a:p>
        <a:p>
          <a:r>
            <a:rPr lang="en-US" sz="1600" dirty="0"/>
            <a:t>Staff training</a:t>
          </a:r>
        </a:p>
        <a:p>
          <a:r>
            <a:rPr lang="en-US" sz="1600" dirty="0"/>
            <a:t>Curriculum</a:t>
          </a:r>
        </a:p>
        <a:p>
          <a:r>
            <a:rPr lang="en-US" sz="1600" dirty="0"/>
            <a:t>Setting</a:t>
          </a:r>
        </a:p>
        <a:p>
          <a:endParaRPr lang="en-US" sz="1600" dirty="0"/>
        </a:p>
      </dgm:t>
    </dgm:pt>
    <dgm:pt modelId="{D40A21EA-43B2-46DD-8B4C-18D800E10C6C}" type="parTrans" cxnId="{ABFA6BB0-F223-4B1B-A430-215F56755BB8}">
      <dgm:prSet/>
      <dgm:spPr/>
      <dgm:t>
        <a:bodyPr/>
        <a:lstStyle/>
        <a:p>
          <a:endParaRPr lang="en-US"/>
        </a:p>
      </dgm:t>
    </dgm:pt>
    <dgm:pt modelId="{82A085F4-CD82-441A-9CFB-38CEACBD18F2}" type="sibTrans" cxnId="{ABFA6BB0-F223-4B1B-A430-215F56755BB8}">
      <dgm:prSet/>
      <dgm:spPr/>
      <dgm:t>
        <a:bodyPr/>
        <a:lstStyle/>
        <a:p>
          <a:endParaRPr lang="en-US"/>
        </a:p>
      </dgm:t>
    </dgm:pt>
    <dgm:pt modelId="{F5C77FE2-4693-4041-AA33-9E3567833CF8}">
      <dgm:prSet phldrT="[Text]" custT="1"/>
      <dgm:spPr/>
      <dgm:t>
        <a:bodyPr/>
        <a:lstStyle/>
        <a:p>
          <a:endParaRPr lang="en-US" sz="1600" b="1" dirty="0"/>
        </a:p>
        <a:p>
          <a:endParaRPr lang="en-US" sz="1600" b="1" dirty="0"/>
        </a:p>
        <a:p>
          <a:r>
            <a:rPr lang="en-US" sz="1600" b="1" dirty="0"/>
            <a:t>Activities </a:t>
          </a:r>
          <a:endParaRPr lang="en-US" sz="1600" dirty="0"/>
        </a:p>
        <a:p>
          <a:r>
            <a:rPr lang="en-US" sz="1600" dirty="0"/>
            <a:t>Group activities</a:t>
          </a:r>
        </a:p>
        <a:p>
          <a:r>
            <a:rPr lang="en-US" sz="1600" dirty="0"/>
            <a:t>Community projects</a:t>
          </a:r>
        </a:p>
        <a:p>
          <a:r>
            <a:rPr lang="en-US" sz="1600" dirty="0"/>
            <a:t>Excursions/Field trips</a:t>
          </a:r>
        </a:p>
        <a:p>
          <a:endParaRPr lang="en-US" sz="1600" dirty="0"/>
        </a:p>
        <a:p>
          <a:endParaRPr lang="en-US" sz="1600" dirty="0"/>
        </a:p>
        <a:p>
          <a:endParaRPr lang="en-US" sz="1100" dirty="0"/>
        </a:p>
      </dgm:t>
    </dgm:pt>
    <dgm:pt modelId="{3740DC79-38AC-4BD6-9B74-81F29F1A6A5C}" type="parTrans" cxnId="{2C4AE329-F48D-48CA-B3E3-A4EB7AD51C40}">
      <dgm:prSet/>
      <dgm:spPr/>
      <dgm:t>
        <a:bodyPr/>
        <a:lstStyle/>
        <a:p>
          <a:endParaRPr lang="en-US"/>
        </a:p>
      </dgm:t>
    </dgm:pt>
    <dgm:pt modelId="{3B686056-D504-402A-A11B-635643836AD0}" type="sibTrans" cxnId="{2C4AE329-F48D-48CA-B3E3-A4EB7AD51C40}">
      <dgm:prSet/>
      <dgm:spPr/>
      <dgm:t>
        <a:bodyPr/>
        <a:lstStyle/>
        <a:p>
          <a:endParaRPr lang="en-US"/>
        </a:p>
      </dgm:t>
    </dgm:pt>
    <dgm:pt modelId="{B9734D7D-EBD7-4E10-81D0-53188EED8DDD}">
      <dgm:prSet phldrT="[Text]" custT="1"/>
      <dgm:spPr/>
      <dgm:t>
        <a:bodyPr/>
        <a:lstStyle/>
        <a:p>
          <a:r>
            <a:rPr lang="en-US" sz="1600" b="1" dirty="0"/>
            <a:t>Outputs:</a:t>
          </a:r>
        </a:p>
        <a:p>
          <a:r>
            <a:rPr lang="en-US" sz="1600" dirty="0"/>
            <a:t># Sessions</a:t>
          </a:r>
        </a:p>
        <a:p>
          <a:r>
            <a:rPr lang="en-US" sz="1600" dirty="0"/>
            <a:t># Projects</a:t>
          </a:r>
        </a:p>
        <a:p>
          <a:r>
            <a:rPr lang="en-US" sz="1600" dirty="0"/>
            <a:t>Length of involvement</a:t>
          </a:r>
        </a:p>
        <a:p>
          <a:r>
            <a:rPr lang="en-US" sz="1600" dirty="0"/>
            <a:t># Youth involved</a:t>
          </a:r>
        </a:p>
        <a:p>
          <a:endParaRPr lang="en-US" sz="1400" dirty="0"/>
        </a:p>
      </dgm:t>
    </dgm:pt>
    <dgm:pt modelId="{8BE336A7-E2A7-4AD5-8928-407E069F5D36}" type="parTrans" cxnId="{3121E8CF-B7FB-4D1C-8D26-E180A22BBA20}">
      <dgm:prSet/>
      <dgm:spPr/>
      <dgm:t>
        <a:bodyPr/>
        <a:lstStyle/>
        <a:p>
          <a:endParaRPr lang="en-US"/>
        </a:p>
      </dgm:t>
    </dgm:pt>
    <dgm:pt modelId="{CFA00F85-8C1E-43AB-9C84-43F1322446ED}" type="sibTrans" cxnId="{3121E8CF-B7FB-4D1C-8D26-E180A22BBA20}">
      <dgm:prSet/>
      <dgm:spPr/>
      <dgm:t>
        <a:bodyPr/>
        <a:lstStyle/>
        <a:p>
          <a:endParaRPr lang="en-US"/>
        </a:p>
      </dgm:t>
    </dgm:pt>
    <dgm:pt modelId="{F4AE1220-F859-4ED7-BB92-2EFDC943FD85}">
      <dgm:prSet custT="1"/>
      <dgm:spPr/>
      <dgm:t>
        <a:bodyPr/>
        <a:lstStyle/>
        <a:p>
          <a:r>
            <a:rPr lang="en-US" sz="1600" b="1" dirty="0"/>
            <a:t>Outcomes:</a:t>
          </a:r>
        </a:p>
        <a:p>
          <a:r>
            <a:rPr lang="en-US" sz="1600" dirty="0"/>
            <a:t>Knowledge</a:t>
          </a:r>
        </a:p>
        <a:p>
          <a:r>
            <a:rPr lang="en-US" sz="1600" dirty="0"/>
            <a:t>Commitment</a:t>
          </a:r>
        </a:p>
        <a:p>
          <a:r>
            <a:rPr lang="en-US" sz="1600" dirty="0"/>
            <a:t>Skills</a:t>
          </a:r>
        </a:p>
        <a:p>
          <a:r>
            <a:rPr lang="en-US" sz="1600" dirty="0"/>
            <a:t>Intentions</a:t>
          </a:r>
        </a:p>
        <a:p>
          <a:endParaRPr lang="en-US" sz="1500" dirty="0"/>
        </a:p>
      </dgm:t>
    </dgm:pt>
    <dgm:pt modelId="{4A47FA92-A87F-48FA-9BE1-E84917826F70}" type="parTrans" cxnId="{88C1F7A1-6898-48EF-9379-D5D9DFA46944}">
      <dgm:prSet/>
      <dgm:spPr/>
      <dgm:t>
        <a:bodyPr/>
        <a:lstStyle/>
        <a:p>
          <a:endParaRPr lang="en-US"/>
        </a:p>
      </dgm:t>
    </dgm:pt>
    <dgm:pt modelId="{38EB07DD-3658-4A3F-8D23-96F244F3F8A4}" type="sibTrans" cxnId="{88C1F7A1-6898-48EF-9379-D5D9DFA46944}">
      <dgm:prSet/>
      <dgm:spPr/>
      <dgm:t>
        <a:bodyPr/>
        <a:lstStyle/>
        <a:p>
          <a:endParaRPr lang="en-US"/>
        </a:p>
      </dgm:t>
    </dgm:pt>
    <dgm:pt modelId="{58FB3C98-7981-4D1D-8783-95267E613892}">
      <dgm:prSet custT="1"/>
      <dgm:spPr/>
      <dgm:t>
        <a:bodyPr/>
        <a:lstStyle/>
        <a:p>
          <a:r>
            <a:rPr lang="en-US" sz="1500" dirty="0"/>
            <a:t> </a:t>
          </a:r>
          <a:r>
            <a:rPr lang="en-US" sz="1600" b="1" dirty="0"/>
            <a:t>Impact/Goal:</a:t>
          </a:r>
        </a:p>
        <a:p>
          <a:r>
            <a:rPr lang="en-US" sz="1600" dirty="0"/>
            <a:t>Youth self-efficacy</a:t>
          </a:r>
        </a:p>
        <a:p>
          <a:r>
            <a:rPr lang="en-US" sz="1600" dirty="0"/>
            <a:t>Independence</a:t>
          </a:r>
        </a:p>
        <a:p>
          <a:r>
            <a:rPr lang="en-US" sz="1600" dirty="0"/>
            <a:t>Work readiness</a:t>
          </a:r>
        </a:p>
        <a:p>
          <a:r>
            <a:rPr lang="en-US" sz="1600" dirty="0"/>
            <a:t>Life skills</a:t>
          </a:r>
        </a:p>
        <a:p>
          <a:endParaRPr lang="en-US" sz="1500" dirty="0"/>
        </a:p>
        <a:p>
          <a:endParaRPr lang="en-US" sz="1500" dirty="0"/>
        </a:p>
      </dgm:t>
    </dgm:pt>
    <dgm:pt modelId="{8A3D5B89-BBF1-4381-A82E-B469E4776BE8}" type="parTrans" cxnId="{3A2CFCE8-17F8-48B3-B4E9-A01404782036}">
      <dgm:prSet/>
      <dgm:spPr/>
      <dgm:t>
        <a:bodyPr/>
        <a:lstStyle/>
        <a:p>
          <a:endParaRPr lang="en-US"/>
        </a:p>
      </dgm:t>
    </dgm:pt>
    <dgm:pt modelId="{E0FED512-A229-43A2-B73E-B1A75C434110}" type="sibTrans" cxnId="{3A2CFCE8-17F8-48B3-B4E9-A01404782036}">
      <dgm:prSet/>
      <dgm:spPr/>
      <dgm:t>
        <a:bodyPr/>
        <a:lstStyle/>
        <a:p>
          <a:endParaRPr lang="en-US"/>
        </a:p>
      </dgm:t>
    </dgm:pt>
    <dgm:pt modelId="{642D45E3-B850-4AA0-A10E-641B6FC03508}" type="pres">
      <dgm:prSet presAssocID="{76A41F74-E3C5-422C-8369-967239233D76}" presName="Name0" presStyleCnt="0">
        <dgm:presLayoutVars>
          <dgm:dir/>
          <dgm:resizeHandles val="exact"/>
        </dgm:presLayoutVars>
      </dgm:prSet>
      <dgm:spPr/>
    </dgm:pt>
    <dgm:pt modelId="{8DDC689E-9957-4706-8A0B-2F9F08407237}" type="pres">
      <dgm:prSet presAssocID="{76A41F74-E3C5-422C-8369-967239233D76}" presName="fgShape" presStyleLbl="fgShp" presStyleIdx="0" presStyleCnt="1"/>
      <dgm:spPr/>
    </dgm:pt>
    <dgm:pt modelId="{E5FC99E3-ED35-4A46-9B1E-E3BE7A8B9D26}" type="pres">
      <dgm:prSet presAssocID="{76A41F74-E3C5-422C-8369-967239233D76}" presName="linComp" presStyleCnt="0"/>
      <dgm:spPr/>
    </dgm:pt>
    <dgm:pt modelId="{FCAD2C8D-C8E6-470B-B16E-FDE45D583640}" type="pres">
      <dgm:prSet presAssocID="{691058D2-2016-4B97-99FA-F12346171F48}" presName="compNode" presStyleCnt="0"/>
      <dgm:spPr/>
    </dgm:pt>
    <dgm:pt modelId="{C64342A6-8C16-4DA6-8AC6-B9AA685B9A26}" type="pres">
      <dgm:prSet presAssocID="{691058D2-2016-4B97-99FA-F12346171F48}" presName="bkgdShape" presStyleLbl="node1" presStyleIdx="0" presStyleCnt="5"/>
      <dgm:spPr/>
    </dgm:pt>
    <dgm:pt modelId="{20CD984C-D8AA-4EB0-B043-076D1255A585}" type="pres">
      <dgm:prSet presAssocID="{691058D2-2016-4B97-99FA-F12346171F48}" presName="nodeTx" presStyleLbl="node1" presStyleIdx="0" presStyleCnt="5">
        <dgm:presLayoutVars>
          <dgm:bulletEnabled val="1"/>
        </dgm:presLayoutVars>
      </dgm:prSet>
      <dgm:spPr/>
    </dgm:pt>
    <dgm:pt modelId="{AAD98ABA-05DF-4CC3-8092-36D780C84762}" type="pres">
      <dgm:prSet presAssocID="{691058D2-2016-4B97-99FA-F12346171F48}" presName="invisiNode" presStyleLbl="node1" presStyleIdx="0" presStyleCnt="5"/>
      <dgm:spPr/>
    </dgm:pt>
    <dgm:pt modelId="{AFE28CAC-B1C6-42C2-9EFA-CF9A987D53CF}" type="pres">
      <dgm:prSet presAssocID="{691058D2-2016-4B97-99FA-F12346171F48}" presName="imagNode" presStyleLbl="fgImgPlace1" presStyleIdx="0" presStyleCnt="5" custScaleX="77008" custScaleY="72558" custLinFactNeighborX="12" custLinFactNeighborY="-9799"/>
      <dgm:spPr>
        <a:solidFill>
          <a:schemeClr val="bg1"/>
        </a:solidFill>
      </dgm:spPr>
    </dgm:pt>
    <dgm:pt modelId="{A3EB3B93-5F11-4222-90DE-F75F6D315EEA}" type="pres">
      <dgm:prSet presAssocID="{82A085F4-CD82-441A-9CFB-38CEACBD18F2}" presName="sibTrans" presStyleLbl="sibTrans2D1" presStyleIdx="0" presStyleCnt="0"/>
      <dgm:spPr/>
    </dgm:pt>
    <dgm:pt modelId="{E14ACABA-E75E-4293-9139-5817F46A7AB4}" type="pres">
      <dgm:prSet presAssocID="{F5C77FE2-4693-4041-AA33-9E3567833CF8}" presName="compNode" presStyleCnt="0"/>
      <dgm:spPr/>
    </dgm:pt>
    <dgm:pt modelId="{481C6523-A9C4-461D-AC1C-7B9B8FB64D6B}" type="pres">
      <dgm:prSet presAssocID="{F5C77FE2-4693-4041-AA33-9E3567833CF8}" presName="bkgdShape" presStyleLbl="node1" presStyleIdx="1" presStyleCnt="5"/>
      <dgm:spPr/>
    </dgm:pt>
    <dgm:pt modelId="{A7BC3C1D-3800-4DC2-935B-3945446EAC94}" type="pres">
      <dgm:prSet presAssocID="{F5C77FE2-4693-4041-AA33-9E3567833CF8}" presName="nodeTx" presStyleLbl="node1" presStyleIdx="1" presStyleCnt="5">
        <dgm:presLayoutVars>
          <dgm:bulletEnabled val="1"/>
        </dgm:presLayoutVars>
      </dgm:prSet>
      <dgm:spPr/>
    </dgm:pt>
    <dgm:pt modelId="{74A8925D-1A5E-4BF7-8EED-02CCD3EB7E15}" type="pres">
      <dgm:prSet presAssocID="{F5C77FE2-4693-4041-AA33-9E3567833CF8}" presName="invisiNode" presStyleLbl="node1" presStyleIdx="1" presStyleCnt="5"/>
      <dgm:spPr/>
    </dgm:pt>
    <dgm:pt modelId="{C6956B11-925C-4AE1-A3AA-F42155F6C26F}" type="pres">
      <dgm:prSet presAssocID="{F5C77FE2-4693-4041-AA33-9E3567833CF8}" presName="imagNode" presStyleLbl="fgImgPlace1" presStyleIdx="1" presStyleCnt="5" custScaleX="78381" custScaleY="77441" custLinFactNeighborY="-5824"/>
      <dgm:spPr>
        <a:solidFill>
          <a:schemeClr val="bg1"/>
        </a:solidFill>
      </dgm:spPr>
    </dgm:pt>
    <dgm:pt modelId="{1496ECDB-EEDB-4E6E-AC61-B604660208E4}" type="pres">
      <dgm:prSet presAssocID="{3B686056-D504-402A-A11B-635643836AD0}" presName="sibTrans" presStyleLbl="sibTrans2D1" presStyleIdx="0" presStyleCnt="0"/>
      <dgm:spPr/>
    </dgm:pt>
    <dgm:pt modelId="{950A1617-E20A-438A-9B1F-4432298E28A8}" type="pres">
      <dgm:prSet presAssocID="{B9734D7D-EBD7-4E10-81D0-53188EED8DDD}" presName="compNode" presStyleCnt="0"/>
      <dgm:spPr/>
    </dgm:pt>
    <dgm:pt modelId="{9B785835-8481-47BD-A6F5-57EE3866B1EE}" type="pres">
      <dgm:prSet presAssocID="{B9734D7D-EBD7-4E10-81D0-53188EED8DDD}" presName="bkgdShape" presStyleLbl="node1" presStyleIdx="2" presStyleCnt="5" custLinFactNeighborY="622"/>
      <dgm:spPr/>
    </dgm:pt>
    <dgm:pt modelId="{84A4BE5D-7567-41E3-A973-B66262FB791C}" type="pres">
      <dgm:prSet presAssocID="{B9734D7D-EBD7-4E10-81D0-53188EED8DDD}" presName="nodeTx" presStyleLbl="node1" presStyleIdx="2" presStyleCnt="5">
        <dgm:presLayoutVars>
          <dgm:bulletEnabled val="1"/>
        </dgm:presLayoutVars>
      </dgm:prSet>
      <dgm:spPr/>
    </dgm:pt>
    <dgm:pt modelId="{D84F7F9D-CC46-4FE7-B28E-4A49B0CFD5AC}" type="pres">
      <dgm:prSet presAssocID="{B9734D7D-EBD7-4E10-81D0-53188EED8DDD}" presName="invisiNode" presStyleLbl="node1" presStyleIdx="2" presStyleCnt="5"/>
      <dgm:spPr/>
    </dgm:pt>
    <dgm:pt modelId="{F4987503-FAE0-4D98-B4BC-C9D905B2D8F9}" type="pres">
      <dgm:prSet presAssocID="{B9734D7D-EBD7-4E10-81D0-53188EED8DDD}" presName="imagNode" presStyleLbl="fgImgPlace1" presStyleIdx="2" presStyleCnt="5" custScaleX="79094" custScaleY="82234" custLinFactNeighborX="1297" custLinFactNeighborY="-8221"/>
      <dgm:spPr>
        <a:solidFill>
          <a:schemeClr val="bg1"/>
        </a:solidFill>
      </dgm:spPr>
    </dgm:pt>
    <dgm:pt modelId="{C7FB7B2F-41EC-4357-BB5B-3373BDEA78C4}" type="pres">
      <dgm:prSet presAssocID="{CFA00F85-8C1E-43AB-9C84-43F1322446ED}" presName="sibTrans" presStyleLbl="sibTrans2D1" presStyleIdx="0" presStyleCnt="0"/>
      <dgm:spPr/>
    </dgm:pt>
    <dgm:pt modelId="{9745922F-A81C-481D-9C5B-BF1AA08FD87E}" type="pres">
      <dgm:prSet presAssocID="{F4AE1220-F859-4ED7-BB92-2EFDC943FD85}" presName="compNode" presStyleCnt="0"/>
      <dgm:spPr/>
    </dgm:pt>
    <dgm:pt modelId="{EFAFF8C4-E4CA-49D2-9563-ECA43560831B}" type="pres">
      <dgm:prSet presAssocID="{F4AE1220-F859-4ED7-BB92-2EFDC943FD85}" presName="bkgdShape" presStyleLbl="node1" presStyleIdx="3" presStyleCnt="5"/>
      <dgm:spPr/>
    </dgm:pt>
    <dgm:pt modelId="{ADF88EA1-F72D-4B93-A235-1FBEAC241C13}" type="pres">
      <dgm:prSet presAssocID="{F4AE1220-F859-4ED7-BB92-2EFDC943FD85}" presName="nodeTx" presStyleLbl="node1" presStyleIdx="3" presStyleCnt="5">
        <dgm:presLayoutVars>
          <dgm:bulletEnabled val="1"/>
        </dgm:presLayoutVars>
      </dgm:prSet>
      <dgm:spPr/>
    </dgm:pt>
    <dgm:pt modelId="{91722782-AB63-4B96-A86C-23718DAEB014}" type="pres">
      <dgm:prSet presAssocID="{F4AE1220-F859-4ED7-BB92-2EFDC943FD85}" presName="invisiNode" presStyleLbl="node1" presStyleIdx="3" presStyleCnt="5"/>
      <dgm:spPr/>
    </dgm:pt>
    <dgm:pt modelId="{E70D4319-6942-4B94-B29C-1CF1D16567D6}" type="pres">
      <dgm:prSet presAssocID="{F4AE1220-F859-4ED7-BB92-2EFDC943FD85}" presName="imagNode" presStyleLbl="fgImgPlace1" presStyleIdx="3" presStyleCnt="5" custScaleX="82991" custScaleY="82234" custLinFactNeighborX="-1604" custLinFactNeighborY="-8221"/>
      <dgm:spPr>
        <a:solidFill>
          <a:schemeClr val="bg1"/>
        </a:solidFill>
      </dgm:spPr>
      <dgm:extLst>
        <a:ext uri="{E40237B7-FDA0-4F09-8148-C483321AD2D9}">
          <dgm14:cNvPr xmlns:dgm14="http://schemas.microsoft.com/office/drawing/2010/diagram" id="0" name="" descr="Bullseye"/>
        </a:ext>
      </dgm:extLst>
    </dgm:pt>
    <dgm:pt modelId="{A0046365-F56A-41EE-B4D5-B5195DACF1A1}" type="pres">
      <dgm:prSet presAssocID="{38EB07DD-3658-4A3F-8D23-96F244F3F8A4}" presName="sibTrans" presStyleLbl="sibTrans2D1" presStyleIdx="0" presStyleCnt="0"/>
      <dgm:spPr/>
    </dgm:pt>
    <dgm:pt modelId="{21A53497-9DC5-41E2-A7A9-EA7B9428C687}" type="pres">
      <dgm:prSet presAssocID="{58FB3C98-7981-4D1D-8783-95267E613892}" presName="compNode" presStyleCnt="0"/>
      <dgm:spPr/>
    </dgm:pt>
    <dgm:pt modelId="{27D3EE6A-957B-478A-A0C8-87465D0E26A5}" type="pres">
      <dgm:prSet presAssocID="{58FB3C98-7981-4D1D-8783-95267E613892}" presName="bkgdShape" presStyleLbl="node1" presStyleIdx="4" presStyleCnt="5"/>
      <dgm:spPr/>
    </dgm:pt>
    <dgm:pt modelId="{8EB5543D-A00C-4490-9D5A-8077947AF03A}" type="pres">
      <dgm:prSet presAssocID="{58FB3C98-7981-4D1D-8783-95267E613892}" presName="nodeTx" presStyleLbl="node1" presStyleIdx="4" presStyleCnt="5">
        <dgm:presLayoutVars>
          <dgm:bulletEnabled val="1"/>
        </dgm:presLayoutVars>
      </dgm:prSet>
      <dgm:spPr/>
    </dgm:pt>
    <dgm:pt modelId="{9D83A43C-486A-4E5E-B60C-D03E4F049FCE}" type="pres">
      <dgm:prSet presAssocID="{58FB3C98-7981-4D1D-8783-95267E613892}" presName="invisiNode" presStyleLbl="node1" presStyleIdx="4" presStyleCnt="5"/>
      <dgm:spPr/>
    </dgm:pt>
    <dgm:pt modelId="{B5CA37B3-49FB-40A7-B619-2D96AB09FC58}" type="pres">
      <dgm:prSet presAssocID="{58FB3C98-7981-4D1D-8783-95267E613892}" presName="imagNode" presStyleLbl="fgImgPlace1" presStyleIdx="4" presStyleCnt="5" custScaleX="82077" custScaleY="77421" custLinFactNeighborY="-5815"/>
      <dgm:spPr>
        <a:solidFill>
          <a:schemeClr val="bg1"/>
        </a:solidFill>
      </dgm:spPr>
    </dgm:pt>
  </dgm:ptLst>
  <dgm:cxnLst>
    <dgm:cxn modelId="{B9940211-C182-4FC8-9515-5E458AC26271}" type="presOf" srcId="{CFA00F85-8C1E-43AB-9C84-43F1322446ED}" destId="{C7FB7B2F-41EC-4357-BB5B-3373BDEA78C4}" srcOrd="0" destOrd="0" presId="urn:microsoft.com/office/officeart/2005/8/layout/hList7"/>
    <dgm:cxn modelId="{E69A7724-D85B-4DC4-ABED-1C0DC34CDCDF}" type="presOf" srcId="{F4AE1220-F859-4ED7-BB92-2EFDC943FD85}" destId="{EFAFF8C4-E4CA-49D2-9563-ECA43560831B}" srcOrd="0" destOrd="0" presId="urn:microsoft.com/office/officeart/2005/8/layout/hList7"/>
    <dgm:cxn modelId="{2C4AE329-F48D-48CA-B3E3-A4EB7AD51C40}" srcId="{76A41F74-E3C5-422C-8369-967239233D76}" destId="{F5C77FE2-4693-4041-AA33-9E3567833CF8}" srcOrd="1" destOrd="0" parTransId="{3740DC79-38AC-4BD6-9B74-81F29F1A6A5C}" sibTransId="{3B686056-D504-402A-A11B-635643836AD0}"/>
    <dgm:cxn modelId="{9D50942C-642B-4D20-8831-112DC9E3B53B}" type="presOf" srcId="{38EB07DD-3658-4A3F-8D23-96F244F3F8A4}" destId="{A0046365-F56A-41EE-B4D5-B5195DACF1A1}" srcOrd="0" destOrd="0" presId="urn:microsoft.com/office/officeart/2005/8/layout/hList7"/>
    <dgm:cxn modelId="{BF93FF3D-4C8B-4C74-8103-79DD5F8A7AE7}" type="presOf" srcId="{B9734D7D-EBD7-4E10-81D0-53188EED8DDD}" destId="{9B785835-8481-47BD-A6F5-57EE3866B1EE}" srcOrd="0" destOrd="0" presId="urn:microsoft.com/office/officeart/2005/8/layout/hList7"/>
    <dgm:cxn modelId="{04308F4F-EB8D-48D6-8036-3946926D410B}" type="presOf" srcId="{58FB3C98-7981-4D1D-8783-95267E613892}" destId="{27D3EE6A-957B-478A-A0C8-87465D0E26A5}" srcOrd="0" destOrd="0" presId="urn:microsoft.com/office/officeart/2005/8/layout/hList7"/>
    <dgm:cxn modelId="{5147C450-DB57-4E50-A428-56888DBDC00F}" type="presOf" srcId="{691058D2-2016-4B97-99FA-F12346171F48}" destId="{20CD984C-D8AA-4EB0-B043-076D1255A585}" srcOrd="1" destOrd="0" presId="urn:microsoft.com/office/officeart/2005/8/layout/hList7"/>
    <dgm:cxn modelId="{A3F21D55-763B-40DE-A0FC-10F59B0819F0}" type="presOf" srcId="{F5C77FE2-4693-4041-AA33-9E3567833CF8}" destId="{481C6523-A9C4-461D-AC1C-7B9B8FB64D6B}" srcOrd="0" destOrd="0" presId="urn:microsoft.com/office/officeart/2005/8/layout/hList7"/>
    <dgm:cxn modelId="{29E1CB7A-43CF-4A3F-A380-5A7FB0203F19}" type="presOf" srcId="{B9734D7D-EBD7-4E10-81D0-53188EED8DDD}" destId="{84A4BE5D-7567-41E3-A973-B66262FB791C}" srcOrd="1" destOrd="0" presId="urn:microsoft.com/office/officeart/2005/8/layout/hList7"/>
    <dgm:cxn modelId="{2F60D27F-33CF-442A-817E-E0BBCCB1E174}" type="presOf" srcId="{82A085F4-CD82-441A-9CFB-38CEACBD18F2}" destId="{A3EB3B93-5F11-4222-90DE-F75F6D315EEA}" srcOrd="0" destOrd="0" presId="urn:microsoft.com/office/officeart/2005/8/layout/hList7"/>
    <dgm:cxn modelId="{88C1F7A1-6898-48EF-9379-D5D9DFA46944}" srcId="{76A41F74-E3C5-422C-8369-967239233D76}" destId="{F4AE1220-F859-4ED7-BB92-2EFDC943FD85}" srcOrd="3" destOrd="0" parTransId="{4A47FA92-A87F-48FA-9BE1-E84917826F70}" sibTransId="{38EB07DD-3658-4A3F-8D23-96F244F3F8A4}"/>
    <dgm:cxn modelId="{ABFA6BB0-F223-4B1B-A430-215F56755BB8}" srcId="{76A41F74-E3C5-422C-8369-967239233D76}" destId="{691058D2-2016-4B97-99FA-F12346171F48}" srcOrd="0" destOrd="0" parTransId="{D40A21EA-43B2-46DD-8B4C-18D800E10C6C}" sibTransId="{82A085F4-CD82-441A-9CFB-38CEACBD18F2}"/>
    <dgm:cxn modelId="{E5B6A0C8-50FE-425F-9988-4DA5B00CA1D9}" type="presOf" srcId="{F5C77FE2-4693-4041-AA33-9E3567833CF8}" destId="{A7BC3C1D-3800-4DC2-935B-3945446EAC94}" srcOrd="1" destOrd="0" presId="urn:microsoft.com/office/officeart/2005/8/layout/hList7"/>
    <dgm:cxn modelId="{9EDC35CF-D1D3-44DD-9F1A-7261FEEFD4D1}" type="presOf" srcId="{76A41F74-E3C5-422C-8369-967239233D76}" destId="{642D45E3-B850-4AA0-A10E-641B6FC03508}" srcOrd="0" destOrd="0" presId="urn:microsoft.com/office/officeart/2005/8/layout/hList7"/>
    <dgm:cxn modelId="{DAA25ECF-23FF-4E99-B42B-43D5E360449C}" type="presOf" srcId="{58FB3C98-7981-4D1D-8783-95267E613892}" destId="{8EB5543D-A00C-4490-9D5A-8077947AF03A}" srcOrd="1" destOrd="0" presId="urn:microsoft.com/office/officeart/2005/8/layout/hList7"/>
    <dgm:cxn modelId="{3121E8CF-B7FB-4D1C-8D26-E180A22BBA20}" srcId="{76A41F74-E3C5-422C-8369-967239233D76}" destId="{B9734D7D-EBD7-4E10-81D0-53188EED8DDD}" srcOrd="2" destOrd="0" parTransId="{8BE336A7-E2A7-4AD5-8928-407E069F5D36}" sibTransId="{CFA00F85-8C1E-43AB-9C84-43F1322446ED}"/>
    <dgm:cxn modelId="{047BACD1-E9E3-46C1-974B-B9B4657870CD}" type="presOf" srcId="{3B686056-D504-402A-A11B-635643836AD0}" destId="{1496ECDB-EEDB-4E6E-AC61-B604660208E4}" srcOrd="0" destOrd="0" presId="urn:microsoft.com/office/officeart/2005/8/layout/hList7"/>
    <dgm:cxn modelId="{F33EF7DF-0732-44E6-977D-790F6D5AADD6}" type="presOf" srcId="{691058D2-2016-4B97-99FA-F12346171F48}" destId="{C64342A6-8C16-4DA6-8AC6-B9AA685B9A26}" srcOrd="0" destOrd="0" presId="urn:microsoft.com/office/officeart/2005/8/layout/hList7"/>
    <dgm:cxn modelId="{3A2CFCE8-17F8-48B3-B4E9-A01404782036}" srcId="{76A41F74-E3C5-422C-8369-967239233D76}" destId="{58FB3C98-7981-4D1D-8783-95267E613892}" srcOrd="4" destOrd="0" parTransId="{8A3D5B89-BBF1-4381-A82E-B469E4776BE8}" sibTransId="{E0FED512-A229-43A2-B73E-B1A75C434110}"/>
    <dgm:cxn modelId="{5C9917EB-B61C-4335-BA44-B9FA6FCB5080}" type="presOf" srcId="{F4AE1220-F859-4ED7-BB92-2EFDC943FD85}" destId="{ADF88EA1-F72D-4B93-A235-1FBEAC241C13}" srcOrd="1" destOrd="0" presId="urn:microsoft.com/office/officeart/2005/8/layout/hList7"/>
    <dgm:cxn modelId="{CB41124A-80AF-4FFF-9E58-2D5928978F1C}" type="presParOf" srcId="{642D45E3-B850-4AA0-A10E-641B6FC03508}" destId="{8DDC689E-9957-4706-8A0B-2F9F08407237}" srcOrd="0" destOrd="0" presId="urn:microsoft.com/office/officeart/2005/8/layout/hList7"/>
    <dgm:cxn modelId="{E46D3284-A3AF-43E9-8900-70A6937EF15A}" type="presParOf" srcId="{642D45E3-B850-4AA0-A10E-641B6FC03508}" destId="{E5FC99E3-ED35-4A46-9B1E-E3BE7A8B9D26}" srcOrd="1" destOrd="0" presId="urn:microsoft.com/office/officeart/2005/8/layout/hList7"/>
    <dgm:cxn modelId="{D3C8F3EB-372A-4C6B-A14B-8C4B923612E1}" type="presParOf" srcId="{E5FC99E3-ED35-4A46-9B1E-E3BE7A8B9D26}" destId="{FCAD2C8D-C8E6-470B-B16E-FDE45D583640}" srcOrd="0" destOrd="0" presId="urn:microsoft.com/office/officeart/2005/8/layout/hList7"/>
    <dgm:cxn modelId="{DE9D6E25-724E-4583-B571-12F3C1023577}" type="presParOf" srcId="{FCAD2C8D-C8E6-470B-B16E-FDE45D583640}" destId="{C64342A6-8C16-4DA6-8AC6-B9AA685B9A26}" srcOrd="0" destOrd="0" presId="urn:microsoft.com/office/officeart/2005/8/layout/hList7"/>
    <dgm:cxn modelId="{1F95F99F-4188-4595-BADC-FC33D985FB28}" type="presParOf" srcId="{FCAD2C8D-C8E6-470B-B16E-FDE45D583640}" destId="{20CD984C-D8AA-4EB0-B043-076D1255A585}" srcOrd="1" destOrd="0" presId="urn:microsoft.com/office/officeart/2005/8/layout/hList7"/>
    <dgm:cxn modelId="{D028F93E-025E-40FC-B015-5C83B339F2C6}" type="presParOf" srcId="{FCAD2C8D-C8E6-470B-B16E-FDE45D583640}" destId="{AAD98ABA-05DF-4CC3-8092-36D780C84762}" srcOrd="2" destOrd="0" presId="urn:microsoft.com/office/officeart/2005/8/layout/hList7"/>
    <dgm:cxn modelId="{37A5A96C-D322-4397-B01F-A115F381AF4A}" type="presParOf" srcId="{FCAD2C8D-C8E6-470B-B16E-FDE45D583640}" destId="{AFE28CAC-B1C6-42C2-9EFA-CF9A987D53CF}" srcOrd="3" destOrd="0" presId="urn:microsoft.com/office/officeart/2005/8/layout/hList7"/>
    <dgm:cxn modelId="{CB525C93-2C3A-48A7-8FCE-5061F727CC36}" type="presParOf" srcId="{E5FC99E3-ED35-4A46-9B1E-E3BE7A8B9D26}" destId="{A3EB3B93-5F11-4222-90DE-F75F6D315EEA}" srcOrd="1" destOrd="0" presId="urn:microsoft.com/office/officeart/2005/8/layout/hList7"/>
    <dgm:cxn modelId="{DE4ECB55-B097-411F-BA3D-DC3053EF77DC}" type="presParOf" srcId="{E5FC99E3-ED35-4A46-9B1E-E3BE7A8B9D26}" destId="{E14ACABA-E75E-4293-9139-5817F46A7AB4}" srcOrd="2" destOrd="0" presId="urn:microsoft.com/office/officeart/2005/8/layout/hList7"/>
    <dgm:cxn modelId="{40E9A41E-70F7-48ED-B898-57FCC8C865E8}" type="presParOf" srcId="{E14ACABA-E75E-4293-9139-5817F46A7AB4}" destId="{481C6523-A9C4-461D-AC1C-7B9B8FB64D6B}" srcOrd="0" destOrd="0" presId="urn:microsoft.com/office/officeart/2005/8/layout/hList7"/>
    <dgm:cxn modelId="{E0C2F24B-708D-4F5F-ADA1-446C0AD5489C}" type="presParOf" srcId="{E14ACABA-E75E-4293-9139-5817F46A7AB4}" destId="{A7BC3C1D-3800-4DC2-935B-3945446EAC94}" srcOrd="1" destOrd="0" presId="urn:microsoft.com/office/officeart/2005/8/layout/hList7"/>
    <dgm:cxn modelId="{1D57AAF0-25D2-482C-BAC9-4E8E090B6391}" type="presParOf" srcId="{E14ACABA-E75E-4293-9139-5817F46A7AB4}" destId="{74A8925D-1A5E-4BF7-8EED-02CCD3EB7E15}" srcOrd="2" destOrd="0" presId="urn:microsoft.com/office/officeart/2005/8/layout/hList7"/>
    <dgm:cxn modelId="{85FB7DC8-514E-42A5-A395-EC3C07F588A1}" type="presParOf" srcId="{E14ACABA-E75E-4293-9139-5817F46A7AB4}" destId="{C6956B11-925C-4AE1-A3AA-F42155F6C26F}" srcOrd="3" destOrd="0" presId="urn:microsoft.com/office/officeart/2005/8/layout/hList7"/>
    <dgm:cxn modelId="{B3E44981-328D-4D51-80E5-97743784A3A1}" type="presParOf" srcId="{E5FC99E3-ED35-4A46-9B1E-E3BE7A8B9D26}" destId="{1496ECDB-EEDB-4E6E-AC61-B604660208E4}" srcOrd="3" destOrd="0" presId="urn:microsoft.com/office/officeart/2005/8/layout/hList7"/>
    <dgm:cxn modelId="{4503D2CC-4973-47F2-9285-BCD24C2A65C9}" type="presParOf" srcId="{E5FC99E3-ED35-4A46-9B1E-E3BE7A8B9D26}" destId="{950A1617-E20A-438A-9B1F-4432298E28A8}" srcOrd="4" destOrd="0" presId="urn:microsoft.com/office/officeart/2005/8/layout/hList7"/>
    <dgm:cxn modelId="{75C18356-05BC-44E3-89FA-AF641DBDCE41}" type="presParOf" srcId="{950A1617-E20A-438A-9B1F-4432298E28A8}" destId="{9B785835-8481-47BD-A6F5-57EE3866B1EE}" srcOrd="0" destOrd="0" presId="urn:microsoft.com/office/officeart/2005/8/layout/hList7"/>
    <dgm:cxn modelId="{3B3C9CA4-1F5C-46BD-A2C6-F8F58C887FDC}" type="presParOf" srcId="{950A1617-E20A-438A-9B1F-4432298E28A8}" destId="{84A4BE5D-7567-41E3-A973-B66262FB791C}" srcOrd="1" destOrd="0" presId="urn:microsoft.com/office/officeart/2005/8/layout/hList7"/>
    <dgm:cxn modelId="{22E4704E-F767-4116-9CF2-3412719CE2DB}" type="presParOf" srcId="{950A1617-E20A-438A-9B1F-4432298E28A8}" destId="{D84F7F9D-CC46-4FE7-B28E-4A49B0CFD5AC}" srcOrd="2" destOrd="0" presId="urn:microsoft.com/office/officeart/2005/8/layout/hList7"/>
    <dgm:cxn modelId="{1BC8248D-68BF-4140-99A6-D93D5BDA3E97}" type="presParOf" srcId="{950A1617-E20A-438A-9B1F-4432298E28A8}" destId="{F4987503-FAE0-4D98-B4BC-C9D905B2D8F9}" srcOrd="3" destOrd="0" presId="urn:microsoft.com/office/officeart/2005/8/layout/hList7"/>
    <dgm:cxn modelId="{CC9C527D-7EDD-451D-B5E0-11FCCE3329E8}" type="presParOf" srcId="{E5FC99E3-ED35-4A46-9B1E-E3BE7A8B9D26}" destId="{C7FB7B2F-41EC-4357-BB5B-3373BDEA78C4}" srcOrd="5" destOrd="0" presId="urn:microsoft.com/office/officeart/2005/8/layout/hList7"/>
    <dgm:cxn modelId="{A2CB8146-89F3-43B8-BE2A-DE4B9B5BD028}" type="presParOf" srcId="{E5FC99E3-ED35-4A46-9B1E-E3BE7A8B9D26}" destId="{9745922F-A81C-481D-9C5B-BF1AA08FD87E}" srcOrd="6" destOrd="0" presId="urn:microsoft.com/office/officeart/2005/8/layout/hList7"/>
    <dgm:cxn modelId="{2BA07CE9-A937-4727-9CAA-6BD1474FF0BC}" type="presParOf" srcId="{9745922F-A81C-481D-9C5B-BF1AA08FD87E}" destId="{EFAFF8C4-E4CA-49D2-9563-ECA43560831B}" srcOrd="0" destOrd="0" presId="urn:microsoft.com/office/officeart/2005/8/layout/hList7"/>
    <dgm:cxn modelId="{0C5E06A6-CE7D-471E-9D04-97B2585DA4B6}" type="presParOf" srcId="{9745922F-A81C-481D-9C5B-BF1AA08FD87E}" destId="{ADF88EA1-F72D-4B93-A235-1FBEAC241C13}" srcOrd="1" destOrd="0" presId="urn:microsoft.com/office/officeart/2005/8/layout/hList7"/>
    <dgm:cxn modelId="{E30B15F3-97A5-406C-9322-057F490A5F02}" type="presParOf" srcId="{9745922F-A81C-481D-9C5B-BF1AA08FD87E}" destId="{91722782-AB63-4B96-A86C-23718DAEB014}" srcOrd="2" destOrd="0" presId="urn:microsoft.com/office/officeart/2005/8/layout/hList7"/>
    <dgm:cxn modelId="{CF03D526-F581-4457-B54E-C06A54C29296}" type="presParOf" srcId="{9745922F-A81C-481D-9C5B-BF1AA08FD87E}" destId="{E70D4319-6942-4B94-B29C-1CF1D16567D6}" srcOrd="3" destOrd="0" presId="urn:microsoft.com/office/officeart/2005/8/layout/hList7"/>
    <dgm:cxn modelId="{74454533-F9A4-458B-9CFD-38B49A165A56}" type="presParOf" srcId="{E5FC99E3-ED35-4A46-9B1E-E3BE7A8B9D26}" destId="{A0046365-F56A-41EE-B4D5-B5195DACF1A1}" srcOrd="7" destOrd="0" presId="urn:microsoft.com/office/officeart/2005/8/layout/hList7"/>
    <dgm:cxn modelId="{6E31FD0A-B79B-45F5-A939-1A91E81B90BB}" type="presParOf" srcId="{E5FC99E3-ED35-4A46-9B1E-E3BE7A8B9D26}" destId="{21A53497-9DC5-41E2-A7A9-EA7B9428C687}" srcOrd="8" destOrd="0" presId="urn:microsoft.com/office/officeart/2005/8/layout/hList7"/>
    <dgm:cxn modelId="{0C277290-1DD6-4C30-832E-58A19CDD02C0}" type="presParOf" srcId="{21A53497-9DC5-41E2-A7A9-EA7B9428C687}" destId="{27D3EE6A-957B-478A-A0C8-87465D0E26A5}" srcOrd="0" destOrd="0" presId="urn:microsoft.com/office/officeart/2005/8/layout/hList7"/>
    <dgm:cxn modelId="{5F89EF43-FFE9-472F-B5B3-25FB70ACEC3F}" type="presParOf" srcId="{21A53497-9DC5-41E2-A7A9-EA7B9428C687}" destId="{8EB5543D-A00C-4490-9D5A-8077947AF03A}" srcOrd="1" destOrd="0" presId="urn:microsoft.com/office/officeart/2005/8/layout/hList7"/>
    <dgm:cxn modelId="{65C2D015-2531-46CA-9003-3BFD1558344B}" type="presParOf" srcId="{21A53497-9DC5-41E2-A7A9-EA7B9428C687}" destId="{9D83A43C-486A-4E5E-B60C-D03E4F049FCE}" srcOrd="2" destOrd="0" presId="urn:microsoft.com/office/officeart/2005/8/layout/hList7"/>
    <dgm:cxn modelId="{F57CEA3A-4C0B-40B1-9FE0-40296E99C8C6}" type="presParOf" srcId="{21A53497-9DC5-41E2-A7A9-EA7B9428C687}" destId="{B5CA37B3-49FB-40A7-B619-2D96AB09FC5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A41F74-E3C5-422C-8369-967239233D76}" type="doc">
      <dgm:prSet loTypeId="urn:microsoft.com/office/officeart/2005/8/layout/hList7" loCatId="list" qsTypeId="urn:microsoft.com/office/officeart/2005/8/quickstyle/simple1" qsCatId="simple" csTypeId="urn:microsoft.com/office/officeart/2005/8/colors/accent1_2" csCatId="accent1" phldr="1"/>
      <dgm:spPr/>
    </dgm:pt>
    <dgm:pt modelId="{691058D2-2016-4B97-99FA-F12346171F48}">
      <dgm:prSet phldrT="[Text]" custT="1"/>
      <dgm:spPr/>
      <dgm:t>
        <a:bodyPr/>
        <a:lstStyle/>
        <a:p>
          <a:r>
            <a:rPr lang="en-US" sz="1600" b="1" dirty="0"/>
            <a:t>Inputs:</a:t>
          </a:r>
        </a:p>
        <a:p>
          <a:r>
            <a:rPr lang="en-US" sz="1600" dirty="0"/>
            <a:t>Staff experience </a:t>
          </a:r>
        </a:p>
        <a:p>
          <a:r>
            <a:rPr lang="en-US" sz="1600" dirty="0"/>
            <a:t>Staff training</a:t>
          </a:r>
        </a:p>
        <a:p>
          <a:r>
            <a:rPr lang="en-US" sz="1600" dirty="0"/>
            <a:t>Curriculum</a:t>
          </a:r>
        </a:p>
        <a:p>
          <a:r>
            <a:rPr lang="en-US" sz="1600" dirty="0"/>
            <a:t>Community partners</a:t>
          </a:r>
        </a:p>
        <a:p>
          <a:endParaRPr lang="en-US" sz="1600" dirty="0"/>
        </a:p>
      </dgm:t>
    </dgm:pt>
    <dgm:pt modelId="{D40A21EA-43B2-46DD-8B4C-18D800E10C6C}" type="parTrans" cxnId="{ABFA6BB0-F223-4B1B-A430-215F56755BB8}">
      <dgm:prSet/>
      <dgm:spPr/>
      <dgm:t>
        <a:bodyPr/>
        <a:lstStyle/>
        <a:p>
          <a:endParaRPr lang="en-US"/>
        </a:p>
      </dgm:t>
    </dgm:pt>
    <dgm:pt modelId="{82A085F4-CD82-441A-9CFB-38CEACBD18F2}" type="sibTrans" cxnId="{ABFA6BB0-F223-4B1B-A430-215F56755BB8}">
      <dgm:prSet/>
      <dgm:spPr/>
      <dgm:t>
        <a:bodyPr/>
        <a:lstStyle/>
        <a:p>
          <a:endParaRPr lang="en-US"/>
        </a:p>
      </dgm:t>
    </dgm:pt>
    <dgm:pt modelId="{F5C77FE2-4693-4041-AA33-9E3567833CF8}">
      <dgm:prSet phldrT="[Text]" custT="1"/>
      <dgm:spPr/>
      <dgm:t>
        <a:bodyPr/>
        <a:lstStyle/>
        <a:p>
          <a:endParaRPr lang="en-US" sz="1600" b="1" dirty="0"/>
        </a:p>
        <a:p>
          <a:endParaRPr lang="en-US" sz="1600" b="1" dirty="0"/>
        </a:p>
        <a:p>
          <a:r>
            <a:rPr lang="en-US" sz="1600" b="1" dirty="0"/>
            <a:t>Activities </a:t>
          </a:r>
          <a:endParaRPr lang="en-US" sz="1600" dirty="0"/>
        </a:p>
        <a:p>
          <a:r>
            <a:rPr lang="en-US" sz="1600" dirty="0"/>
            <a:t>6-month program: Group activities</a:t>
          </a:r>
        </a:p>
        <a:p>
          <a:r>
            <a:rPr lang="en-US" sz="1600" dirty="0"/>
            <a:t>Job shadowing</a:t>
          </a:r>
        </a:p>
        <a:p>
          <a:r>
            <a:rPr lang="en-US" sz="1600" dirty="0"/>
            <a:t>Guest speakers</a:t>
          </a:r>
        </a:p>
        <a:p>
          <a:endParaRPr lang="en-US" sz="1600" dirty="0"/>
        </a:p>
        <a:p>
          <a:endParaRPr lang="en-US" sz="1600" dirty="0"/>
        </a:p>
        <a:p>
          <a:endParaRPr lang="en-US" sz="1100" dirty="0"/>
        </a:p>
      </dgm:t>
    </dgm:pt>
    <dgm:pt modelId="{3740DC79-38AC-4BD6-9B74-81F29F1A6A5C}" type="parTrans" cxnId="{2C4AE329-F48D-48CA-B3E3-A4EB7AD51C40}">
      <dgm:prSet/>
      <dgm:spPr/>
      <dgm:t>
        <a:bodyPr/>
        <a:lstStyle/>
        <a:p>
          <a:endParaRPr lang="en-US"/>
        </a:p>
      </dgm:t>
    </dgm:pt>
    <dgm:pt modelId="{3B686056-D504-402A-A11B-635643836AD0}" type="sibTrans" cxnId="{2C4AE329-F48D-48CA-B3E3-A4EB7AD51C40}">
      <dgm:prSet/>
      <dgm:spPr/>
      <dgm:t>
        <a:bodyPr/>
        <a:lstStyle/>
        <a:p>
          <a:endParaRPr lang="en-US"/>
        </a:p>
      </dgm:t>
    </dgm:pt>
    <dgm:pt modelId="{B9734D7D-EBD7-4E10-81D0-53188EED8DDD}">
      <dgm:prSet phldrT="[Text]" custT="1"/>
      <dgm:spPr/>
      <dgm:t>
        <a:bodyPr/>
        <a:lstStyle/>
        <a:p>
          <a:r>
            <a:rPr lang="en-US" sz="1600" b="1" dirty="0"/>
            <a:t>Outputs:</a:t>
          </a:r>
        </a:p>
        <a:p>
          <a:r>
            <a:rPr lang="en-US" sz="1600" dirty="0"/>
            <a:t># Sessions</a:t>
          </a:r>
        </a:p>
        <a:p>
          <a:r>
            <a:rPr lang="en-US" sz="1600" dirty="0"/>
            <a:t>Length of involvement</a:t>
          </a:r>
        </a:p>
        <a:p>
          <a:r>
            <a:rPr lang="en-US" sz="1600" dirty="0"/>
            <a:t># Job shadowing placements</a:t>
          </a:r>
        </a:p>
        <a:p>
          <a:r>
            <a:rPr lang="en-US" sz="1600" dirty="0"/>
            <a:t># Youth involved</a:t>
          </a:r>
        </a:p>
        <a:p>
          <a:endParaRPr lang="en-US" sz="1400" dirty="0"/>
        </a:p>
      </dgm:t>
    </dgm:pt>
    <dgm:pt modelId="{8BE336A7-E2A7-4AD5-8928-407E069F5D36}" type="parTrans" cxnId="{3121E8CF-B7FB-4D1C-8D26-E180A22BBA20}">
      <dgm:prSet/>
      <dgm:spPr/>
      <dgm:t>
        <a:bodyPr/>
        <a:lstStyle/>
        <a:p>
          <a:endParaRPr lang="en-US"/>
        </a:p>
      </dgm:t>
    </dgm:pt>
    <dgm:pt modelId="{CFA00F85-8C1E-43AB-9C84-43F1322446ED}" type="sibTrans" cxnId="{3121E8CF-B7FB-4D1C-8D26-E180A22BBA20}">
      <dgm:prSet/>
      <dgm:spPr/>
      <dgm:t>
        <a:bodyPr/>
        <a:lstStyle/>
        <a:p>
          <a:endParaRPr lang="en-US"/>
        </a:p>
      </dgm:t>
    </dgm:pt>
    <dgm:pt modelId="{F4AE1220-F859-4ED7-BB92-2EFDC943FD85}">
      <dgm:prSet custT="1"/>
      <dgm:spPr/>
      <dgm:t>
        <a:bodyPr/>
        <a:lstStyle/>
        <a:p>
          <a:r>
            <a:rPr lang="en-US" sz="1600" b="1" dirty="0"/>
            <a:t>Outcomes:</a:t>
          </a:r>
        </a:p>
        <a:p>
          <a:r>
            <a:rPr lang="en-US" sz="1600" dirty="0"/>
            <a:t>Knowledge of workplace ethics</a:t>
          </a:r>
        </a:p>
        <a:p>
          <a:r>
            <a:rPr lang="en-US" sz="1600" dirty="0"/>
            <a:t>Skill sets gained: Communication, social, problem-solving, resume writing, interview skills</a:t>
          </a:r>
        </a:p>
        <a:p>
          <a:endParaRPr lang="en-US" sz="1500" dirty="0"/>
        </a:p>
      </dgm:t>
    </dgm:pt>
    <dgm:pt modelId="{4A47FA92-A87F-48FA-9BE1-E84917826F70}" type="parTrans" cxnId="{88C1F7A1-6898-48EF-9379-D5D9DFA46944}">
      <dgm:prSet/>
      <dgm:spPr/>
      <dgm:t>
        <a:bodyPr/>
        <a:lstStyle/>
        <a:p>
          <a:endParaRPr lang="en-US"/>
        </a:p>
      </dgm:t>
    </dgm:pt>
    <dgm:pt modelId="{38EB07DD-3658-4A3F-8D23-96F244F3F8A4}" type="sibTrans" cxnId="{88C1F7A1-6898-48EF-9379-D5D9DFA46944}">
      <dgm:prSet/>
      <dgm:spPr/>
      <dgm:t>
        <a:bodyPr/>
        <a:lstStyle/>
        <a:p>
          <a:endParaRPr lang="en-US"/>
        </a:p>
      </dgm:t>
    </dgm:pt>
    <dgm:pt modelId="{58FB3C98-7981-4D1D-8783-95267E613892}">
      <dgm:prSet custT="1"/>
      <dgm:spPr/>
      <dgm:t>
        <a:bodyPr/>
        <a:lstStyle/>
        <a:p>
          <a:r>
            <a:rPr lang="en-US" sz="1500" dirty="0"/>
            <a:t> </a:t>
          </a:r>
          <a:r>
            <a:rPr lang="en-US" sz="1600" b="1" dirty="0"/>
            <a:t>Impact/Goal:</a:t>
          </a:r>
        </a:p>
        <a:p>
          <a:r>
            <a:rPr lang="en-US" sz="1600" dirty="0"/>
            <a:t>Youth self-efficacy</a:t>
          </a:r>
        </a:p>
        <a:p>
          <a:r>
            <a:rPr lang="en-US" sz="1600" dirty="0"/>
            <a:t>Work readiness skills</a:t>
          </a:r>
        </a:p>
        <a:p>
          <a:r>
            <a:rPr lang="en-US" sz="1600" dirty="0"/>
            <a:t>Summer employment</a:t>
          </a:r>
        </a:p>
        <a:p>
          <a:endParaRPr lang="en-US" sz="1500" dirty="0"/>
        </a:p>
        <a:p>
          <a:endParaRPr lang="en-US" sz="1500" dirty="0"/>
        </a:p>
      </dgm:t>
    </dgm:pt>
    <dgm:pt modelId="{8A3D5B89-BBF1-4381-A82E-B469E4776BE8}" type="parTrans" cxnId="{3A2CFCE8-17F8-48B3-B4E9-A01404782036}">
      <dgm:prSet/>
      <dgm:spPr/>
      <dgm:t>
        <a:bodyPr/>
        <a:lstStyle/>
        <a:p>
          <a:endParaRPr lang="en-US"/>
        </a:p>
      </dgm:t>
    </dgm:pt>
    <dgm:pt modelId="{E0FED512-A229-43A2-B73E-B1A75C434110}" type="sibTrans" cxnId="{3A2CFCE8-17F8-48B3-B4E9-A01404782036}">
      <dgm:prSet/>
      <dgm:spPr/>
      <dgm:t>
        <a:bodyPr/>
        <a:lstStyle/>
        <a:p>
          <a:endParaRPr lang="en-US"/>
        </a:p>
      </dgm:t>
    </dgm:pt>
    <dgm:pt modelId="{642D45E3-B850-4AA0-A10E-641B6FC03508}" type="pres">
      <dgm:prSet presAssocID="{76A41F74-E3C5-422C-8369-967239233D76}" presName="Name0" presStyleCnt="0">
        <dgm:presLayoutVars>
          <dgm:dir/>
          <dgm:resizeHandles val="exact"/>
        </dgm:presLayoutVars>
      </dgm:prSet>
      <dgm:spPr/>
    </dgm:pt>
    <dgm:pt modelId="{8DDC689E-9957-4706-8A0B-2F9F08407237}" type="pres">
      <dgm:prSet presAssocID="{76A41F74-E3C5-422C-8369-967239233D76}" presName="fgShape" presStyleLbl="fgShp" presStyleIdx="0" presStyleCnt="1"/>
      <dgm:spPr/>
    </dgm:pt>
    <dgm:pt modelId="{E5FC99E3-ED35-4A46-9B1E-E3BE7A8B9D26}" type="pres">
      <dgm:prSet presAssocID="{76A41F74-E3C5-422C-8369-967239233D76}" presName="linComp" presStyleCnt="0"/>
      <dgm:spPr/>
    </dgm:pt>
    <dgm:pt modelId="{FCAD2C8D-C8E6-470B-B16E-FDE45D583640}" type="pres">
      <dgm:prSet presAssocID="{691058D2-2016-4B97-99FA-F12346171F48}" presName="compNode" presStyleCnt="0"/>
      <dgm:spPr/>
    </dgm:pt>
    <dgm:pt modelId="{C64342A6-8C16-4DA6-8AC6-B9AA685B9A26}" type="pres">
      <dgm:prSet presAssocID="{691058D2-2016-4B97-99FA-F12346171F48}" presName="bkgdShape" presStyleLbl="node1" presStyleIdx="0" presStyleCnt="5"/>
      <dgm:spPr/>
    </dgm:pt>
    <dgm:pt modelId="{20CD984C-D8AA-4EB0-B043-076D1255A585}" type="pres">
      <dgm:prSet presAssocID="{691058D2-2016-4B97-99FA-F12346171F48}" presName="nodeTx" presStyleLbl="node1" presStyleIdx="0" presStyleCnt="5">
        <dgm:presLayoutVars>
          <dgm:bulletEnabled val="1"/>
        </dgm:presLayoutVars>
      </dgm:prSet>
      <dgm:spPr/>
    </dgm:pt>
    <dgm:pt modelId="{AAD98ABA-05DF-4CC3-8092-36D780C84762}" type="pres">
      <dgm:prSet presAssocID="{691058D2-2016-4B97-99FA-F12346171F48}" presName="invisiNode" presStyleLbl="node1" presStyleIdx="0" presStyleCnt="5"/>
      <dgm:spPr/>
    </dgm:pt>
    <dgm:pt modelId="{AFE28CAC-B1C6-42C2-9EFA-CF9A987D53CF}" type="pres">
      <dgm:prSet presAssocID="{691058D2-2016-4B97-99FA-F12346171F48}" presName="imagNode" presStyleLbl="fgImgPlace1" presStyleIdx="0" presStyleCnt="5" custScaleX="77008" custScaleY="72558" custLinFactNeighborX="12" custLinFactNeighborY="-9799"/>
      <dgm:spPr>
        <a:solidFill>
          <a:schemeClr val="bg1"/>
        </a:solidFill>
      </dgm:spPr>
    </dgm:pt>
    <dgm:pt modelId="{A3EB3B93-5F11-4222-90DE-F75F6D315EEA}" type="pres">
      <dgm:prSet presAssocID="{82A085F4-CD82-441A-9CFB-38CEACBD18F2}" presName="sibTrans" presStyleLbl="sibTrans2D1" presStyleIdx="0" presStyleCnt="0"/>
      <dgm:spPr/>
    </dgm:pt>
    <dgm:pt modelId="{E14ACABA-E75E-4293-9139-5817F46A7AB4}" type="pres">
      <dgm:prSet presAssocID="{F5C77FE2-4693-4041-AA33-9E3567833CF8}" presName="compNode" presStyleCnt="0"/>
      <dgm:spPr/>
    </dgm:pt>
    <dgm:pt modelId="{481C6523-A9C4-461D-AC1C-7B9B8FB64D6B}" type="pres">
      <dgm:prSet presAssocID="{F5C77FE2-4693-4041-AA33-9E3567833CF8}" presName="bkgdShape" presStyleLbl="node1" presStyleIdx="1" presStyleCnt="5"/>
      <dgm:spPr/>
    </dgm:pt>
    <dgm:pt modelId="{A7BC3C1D-3800-4DC2-935B-3945446EAC94}" type="pres">
      <dgm:prSet presAssocID="{F5C77FE2-4693-4041-AA33-9E3567833CF8}" presName="nodeTx" presStyleLbl="node1" presStyleIdx="1" presStyleCnt="5">
        <dgm:presLayoutVars>
          <dgm:bulletEnabled val="1"/>
        </dgm:presLayoutVars>
      </dgm:prSet>
      <dgm:spPr/>
    </dgm:pt>
    <dgm:pt modelId="{74A8925D-1A5E-4BF7-8EED-02CCD3EB7E15}" type="pres">
      <dgm:prSet presAssocID="{F5C77FE2-4693-4041-AA33-9E3567833CF8}" presName="invisiNode" presStyleLbl="node1" presStyleIdx="1" presStyleCnt="5"/>
      <dgm:spPr/>
    </dgm:pt>
    <dgm:pt modelId="{C6956B11-925C-4AE1-A3AA-F42155F6C26F}" type="pres">
      <dgm:prSet presAssocID="{F5C77FE2-4693-4041-AA33-9E3567833CF8}" presName="imagNode" presStyleLbl="fgImgPlace1" presStyleIdx="1" presStyleCnt="5" custScaleX="78381" custScaleY="77441" custLinFactNeighborY="-5824"/>
      <dgm:spPr>
        <a:solidFill>
          <a:schemeClr val="bg1"/>
        </a:solidFill>
      </dgm:spPr>
    </dgm:pt>
    <dgm:pt modelId="{1496ECDB-EEDB-4E6E-AC61-B604660208E4}" type="pres">
      <dgm:prSet presAssocID="{3B686056-D504-402A-A11B-635643836AD0}" presName="sibTrans" presStyleLbl="sibTrans2D1" presStyleIdx="0" presStyleCnt="0"/>
      <dgm:spPr/>
    </dgm:pt>
    <dgm:pt modelId="{950A1617-E20A-438A-9B1F-4432298E28A8}" type="pres">
      <dgm:prSet presAssocID="{B9734D7D-EBD7-4E10-81D0-53188EED8DDD}" presName="compNode" presStyleCnt="0"/>
      <dgm:spPr/>
    </dgm:pt>
    <dgm:pt modelId="{9B785835-8481-47BD-A6F5-57EE3866B1EE}" type="pres">
      <dgm:prSet presAssocID="{B9734D7D-EBD7-4E10-81D0-53188EED8DDD}" presName="bkgdShape" presStyleLbl="node1" presStyleIdx="2" presStyleCnt="5" custLinFactNeighborY="622"/>
      <dgm:spPr/>
    </dgm:pt>
    <dgm:pt modelId="{84A4BE5D-7567-41E3-A973-B66262FB791C}" type="pres">
      <dgm:prSet presAssocID="{B9734D7D-EBD7-4E10-81D0-53188EED8DDD}" presName="nodeTx" presStyleLbl="node1" presStyleIdx="2" presStyleCnt="5">
        <dgm:presLayoutVars>
          <dgm:bulletEnabled val="1"/>
        </dgm:presLayoutVars>
      </dgm:prSet>
      <dgm:spPr/>
    </dgm:pt>
    <dgm:pt modelId="{D84F7F9D-CC46-4FE7-B28E-4A49B0CFD5AC}" type="pres">
      <dgm:prSet presAssocID="{B9734D7D-EBD7-4E10-81D0-53188EED8DDD}" presName="invisiNode" presStyleLbl="node1" presStyleIdx="2" presStyleCnt="5"/>
      <dgm:spPr/>
    </dgm:pt>
    <dgm:pt modelId="{F4987503-FAE0-4D98-B4BC-C9D905B2D8F9}" type="pres">
      <dgm:prSet presAssocID="{B9734D7D-EBD7-4E10-81D0-53188EED8DDD}" presName="imagNode" presStyleLbl="fgImgPlace1" presStyleIdx="2" presStyleCnt="5" custScaleX="79094" custScaleY="82234" custLinFactNeighborX="1297" custLinFactNeighborY="-8221"/>
      <dgm:spPr>
        <a:solidFill>
          <a:schemeClr val="bg1"/>
        </a:solidFill>
      </dgm:spPr>
    </dgm:pt>
    <dgm:pt modelId="{C7FB7B2F-41EC-4357-BB5B-3373BDEA78C4}" type="pres">
      <dgm:prSet presAssocID="{CFA00F85-8C1E-43AB-9C84-43F1322446ED}" presName="sibTrans" presStyleLbl="sibTrans2D1" presStyleIdx="0" presStyleCnt="0"/>
      <dgm:spPr/>
    </dgm:pt>
    <dgm:pt modelId="{9745922F-A81C-481D-9C5B-BF1AA08FD87E}" type="pres">
      <dgm:prSet presAssocID="{F4AE1220-F859-4ED7-BB92-2EFDC943FD85}" presName="compNode" presStyleCnt="0"/>
      <dgm:spPr/>
    </dgm:pt>
    <dgm:pt modelId="{EFAFF8C4-E4CA-49D2-9563-ECA43560831B}" type="pres">
      <dgm:prSet presAssocID="{F4AE1220-F859-4ED7-BB92-2EFDC943FD85}" presName="bkgdShape" presStyleLbl="node1" presStyleIdx="3" presStyleCnt="5"/>
      <dgm:spPr/>
    </dgm:pt>
    <dgm:pt modelId="{ADF88EA1-F72D-4B93-A235-1FBEAC241C13}" type="pres">
      <dgm:prSet presAssocID="{F4AE1220-F859-4ED7-BB92-2EFDC943FD85}" presName="nodeTx" presStyleLbl="node1" presStyleIdx="3" presStyleCnt="5">
        <dgm:presLayoutVars>
          <dgm:bulletEnabled val="1"/>
        </dgm:presLayoutVars>
      </dgm:prSet>
      <dgm:spPr/>
    </dgm:pt>
    <dgm:pt modelId="{91722782-AB63-4B96-A86C-23718DAEB014}" type="pres">
      <dgm:prSet presAssocID="{F4AE1220-F859-4ED7-BB92-2EFDC943FD85}" presName="invisiNode" presStyleLbl="node1" presStyleIdx="3" presStyleCnt="5"/>
      <dgm:spPr/>
    </dgm:pt>
    <dgm:pt modelId="{E70D4319-6942-4B94-B29C-1CF1D16567D6}" type="pres">
      <dgm:prSet presAssocID="{F4AE1220-F859-4ED7-BB92-2EFDC943FD85}" presName="imagNode" presStyleLbl="fgImgPlace1" presStyleIdx="3" presStyleCnt="5" custScaleX="82991" custScaleY="82234" custLinFactNeighborX="-1604" custLinFactNeighborY="-8221"/>
      <dgm:spPr>
        <a:solidFill>
          <a:schemeClr val="bg1"/>
        </a:solidFill>
      </dgm:spPr>
      <dgm:extLst>
        <a:ext uri="{E40237B7-FDA0-4F09-8148-C483321AD2D9}">
          <dgm14:cNvPr xmlns:dgm14="http://schemas.microsoft.com/office/drawing/2010/diagram" id="0" name="" descr="Bullseye"/>
        </a:ext>
      </dgm:extLst>
    </dgm:pt>
    <dgm:pt modelId="{A0046365-F56A-41EE-B4D5-B5195DACF1A1}" type="pres">
      <dgm:prSet presAssocID="{38EB07DD-3658-4A3F-8D23-96F244F3F8A4}" presName="sibTrans" presStyleLbl="sibTrans2D1" presStyleIdx="0" presStyleCnt="0"/>
      <dgm:spPr/>
    </dgm:pt>
    <dgm:pt modelId="{21A53497-9DC5-41E2-A7A9-EA7B9428C687}" type="pres">
      <dgm:prSet presAssocID="{58FB3C98-7981-4D1D-8783-95267E613892}" presName="compNode" presStyleCnt="0"/>
      <dgm:spPr/>
    </dgm:pt>
    <dgm:pt modelId="{27D3EE6A-957B-478A-A0C8-87465D0E26A5}" type="pres">
      <dgm:prSet presAssocID="{58FB3C98-7981-4D1D-8783-95267E613892}" presName="bkgdShape" presStyleLbl="node1" presStyleIdx="4" presStyleCnt="5"/>
      <dgm:spPr/>
    </dgm:pt>
    <dgm:pt modelId="{8EB5543D-A00C-4490-9D5A-8077947AF03A}" type="pres">
      <dgm:prSet presAssocID="{58FB3C98-7981-4D1D-8783-95267E613892}" presName="nodeTx" presStyleLbl="node1" presStyleIdx="4" presStyleCnt="5">
        <dgm:presLayoutVars>
          <dgm:bulletEnabled val="1"/>
        </dgm:presLayoutVars>
      </dgm:prSet>
      <dgm:spPr/>
    </dgm:pt>
    <dgm:pt modelId="{9D83A43C-486A-4E5E-B60C-D03E4F049FCE}" type="pres">
      <dgm:prSet presAssocID="{58FB3C98-7981-4D1D-8783-95267E613892}" presName="invisiNode" presStyleLbl="node1" presStyleIdx="4" presStyleCnt="5"/>
      <dgm:spPr/>
    </dgm:pt>
    <dgm:pt modelId="{B5CA37B3-49FB-40A7-B619-2D96AB09FC58}" type="pres">
      <dgm:prSet presAssocID="{58FB3C98-7981-4D1D-8783-95267E613892}" presName="imagNode" presStyleLbl="fgImgPlace1" presStyleIdx="4" presStyleCnt="5" custScaleX="82077" custScaleY="77421" custLinFactNeighborX="921" custLinFactNeighborY="-4681"/>
      <dgm:spPr>
        <a:solidFill>
          <a:schemeClr val="bg1"/>
        </a:solidFill>
      </dgm:spPr>
    </dgm:pt>
  </dgm:ptLst>
  <dgm:cxnLst>
    <dgm:cxn modelId="{B9940211-C182-4FC8-9515-5E458AC26271}" type="presOf" srcId="{CFA00F85-8C1E-43AB-9C84-43F1322446ED}" destId="{C7FB7B2F-41EC-4357-BB5B-3373BDEA78C4}" srcOrd="0" destOrd="0" presId="urn:microsoft.com/office/officeart/2005/8/layout/hList7"/>
    <dgm:cxn modelId="{E69A7724-D85B-4DC4-ABED-1C0DC34CDCDF}" type="presOf" srcId="{F4AE1220-F859-4ED7-BB92-2EFDC943FD85}" destId="{EFAFF8C4-E4CA-49D2-9563-ECA43560831B}" srcOrd="0" destOrd="0" presId="urn:microsoft.com/office/officeart/2005/8/layout/hList7"/>
    <dgm:cxn modelId="{2C4AE329-F48D-48CA-B3E3-A4EB7AD51C40}" srcId="{76A41F74-E3C5-422C-8369-967239233D76}" destId="{F5C77FE2-4693-4041-AA33-9E3567833CF8}" srcOrd="1" destOrd="0" parTransId="{3740DC79-38AC-4BD6-9B74-81F29F1A6A5C}" sibTransId="{3B686056-D504-402A-A11B-635643836AD0}"/>
    <dgm:cxn modelId="{9D50942C-642B-4D20-8831-112DC9E3B53B}" type="presOf" srcId="{38EB07DD-3658-4A3F-8D23-96F244F3F8A4}" destId="{A0046365-F56A-41EE-B4D5-B5195DACF1A1}" srcOrd="0" destOrd="0" presId="urn:microsoft.com/office/officeart/2005/8/layout/hList7"/>
    <dgm:cxn modelId="{BF93FF3D-4C8B-4C74-8103-79DD5F8A7AE7}" type="presOf" srcId="{B9734D7D-EBD7-4E10-81D0-53188EED8DDD}" destId="{9B785835-8481-47BD-A6F5-57EE3866B1EE}" srcOrd="0" destOrd="0" presId="urn:microsoft.com/office/officeart/2005/8/layout/hList7"/>
    <dgm:cxn modelId="{04308F4F-EB8D-48D6-8036-3946926D410B}" type="presOf" srcId="{58FB3C98-7981-4D1D-8783-95267E613892}" destId="{27D3EE6A-957B-478A-A0C8-87465D0E26A5}" srcOrd="0" destOrd="0" presId="urn:microsoft.com/office/officeart/2005/8/layout/hList7"/>
    <dgm:cxn modelId="{5147C450-DB57-4E50-A428-56888DBDC00F}" type="presOf" srcId="{691058D2-2016-4B97-99FA-F12346171F48}" destId="{20CD984C-D8AA-4EB0-B043-076D1255A585}" srcOrd="1" destOrd="0" presId="urn:microsoft.com/office/officeart/2005/8/layout/hList7"/>
    <dgm:cxn modelId="{A3F21D55-763B-40DE-A0FC-10F59B0819F0}" type="presOf" srcId="{F5C77FE2-4693-4041-AA33-9E3567833CF8}" destId="{481C6523-A9C4-461D-AC1C-7B9B8FB64D6B}" srcOrd="0" destOrd="0" presId="urn:microsoft.com/office/officeart/2005/8/layout/hList7"/>
    <dgm:cxn modelId="{29E1CB7A-43CF-4A3F-A380-5A7FB0203F19}" type="presOf" srcId="{B9734D7D-EBD7-4E10-81D0-53188EED8DDD}" destId="{84A4BE5D-7567-41E3-A973-B66262FB791C}" srcOrd="1" destOrd="0" presId="urn:microsoft.com/office/officeart/2005/8/layout/hList7"/>
    <dgm:cxn modelId="{2F60D27F-33CF-442A-817E-E0BBCCB1E174}" type="presOf" srcId="{82A085F4-CD82-441A-9CFB-38CEACBD18F2}" destId="{A3EB3B93-5F11-4222-90DE-F75F6D315EEA}" srcOrd="0" destOrd="0" presId="urn:microsoft.com/office/officeart/2005/8/layout/hList7"/>
    <dgm:cxn modelId="{88C1F7A1-6898-48EF-9379-D5D9DFA46944}" srcId="{76A41F74-E3C5-422C-8369-967239233D76}" destId="{F4AE1220-F859-4ED7-BB92-2EFDC943FD85}" srcOrd="3" destOrd="0" parTransId="{4A47FA92-A87F-48FA-9BE1-E84917826F70}" sibTransId="{38EB07DD-3658-4A3F-8D23-96F244F3F8A4}"/>
    <dgm:cxn modelId="{ABFA6BB0-F223-4B1B-A430-215F56755BB8}" srcId="{76A41F74-E3C5-422C-8369-967239233D76}" destId="{691058D2-2016-4B97-99FA-F12346171F48}" srcOrd="0" destOrd="0" parTransId="{D40A21EA-43B2-46DD-8B4C-18D800E10C6C}" sibTransId="{82A085F4-CD82-441A-9CFB-38CEACBD18F2}"/>
    <dgm:cxn modelId="{E5B6A0C8-50FE-425F-9988-4DA5B00CA1D9}" type="presOf" srcId="{F5C77FE2-4693-4041-AA33-9E3567833CF8}" destId="{A7BC3C1D-3800-4DC2-935B-3945446EAC94}" srcOrd="1" destOrd="0" presId="urn:microsoft.com/office/officeart/2005/8/layout/hList7"/>
    <dgm:cxn modelId="{9EDC35CF-D1D3-44DD-9F1A-7261FEEFD4D1}" type="presOf" srcId="{76A41F74-E3C5-422C-8369-967239233D76}" destId="{642D45E3-B850-4AA0-A10E-641B6FC03508}" srcOrd="0" destOrd="0" presId="urn:microsoft.com/office/officeart/2005/8/layout/hList7"/>
    <dgm:cxn modelId="{DAA25ECF-23FF-4E99-B42B-43D5E360449C}" type="presOf" srcId="{58FB3C98-7981-4D1D-8783-95267E613892}" destId="{8EB5543D-A00C-4490-9D5A-8077947AF03A}" srcOrd="1" destOrd="0" presId="urn:microsoft.com/office/officeart/2005/8/layout/hList7"/>
    <dgm:cxn modelId="{3121E8CF-B7FB-4D1C-8D26-E180A22BBA20}" srcId="{76A41F74-E3C5-422C-8369-967239233D76}" destId="{B9734D7D-EBD7-4E10-81D0-53188EED8DDD}" srcOrd="2" destOrd="0" parTransId="{8BE336A7-E2A7-4AD5-8928-407E069F5D36}" sibTransId="{CFA00F85-8C1E-43AB-9C84-43F1322446ED}"/>
    <dgm:cxn modelId="{047BACD1-E9E3-46C1-974B-B9B4657870CD}" type="presOf" srcId="{3B686056-D504-402A-A11B-635643836AD0}" destId="{1496ECDB-EEDB-4E6E-AC61-B604660208E4}" srcOrd="0" destOrd="0" presId="urn:microsoft.com/office/officeart/2005/8/layout/hList7"/>
    <dgm:cxn modelId="{F33EF7DF-0732-44E6-977D-790F6D5AADD6}" type="presOf" srcId="{691058D2-2016-4B97-99FA-F12346171F48}" destId="{C64342A6-8C16-4DA6-8AC6-B9AA685B9A26}" srcOrd="0" destOrd="0" presId="urn:microsoft.com/office/officeart/2005/8/layout/hList7"/>
    <dgm:cxn modelId="{3A2CFCE8-17F8-48B3-B4E9-A01404782036}" srcId="{76A41F74-E3C5-422C-8369-967239233D76}" destId="{58FB3C98-7981-4D1D-8783-95267E613892}" srcOrd="4" destOrd="0" parTransId="{8A3D5B89-BBF1-4381-A82E-B469E4776BE8}" sibTransId="{E0FED512-A229-43A2-B73E-B1A75C434110}"/>
    <dgm:cxn modelId="{5C9917EB-B61C-4335-BA44-B9FA6FCB5080}" type="presOf" srcId="{F4AE1220-F859-4ED7-BB92-2EFDC943FD85}" destId="{ADF88EA1-F72D-4B93-A235-1FBEAC241C13}" srcOrd="1" destOrd="0" presId="urn:microsoft.com/office/officeart/2005/8/layout/hList7"/>
    <dgm:cxn modelId="{CB41124A-80AF-4FFF-9E58-2D5928978F1C}" type="presParOf" srcId="{642D45E3-B850-4AA0-A10E-641B6FC03508}" destId="{8DDC689E-9957-4706-8A0B-2F9F08407237}" srcOrd="0" destOrd="0" presId="urn:microsoft.com/office/officeart/2005/8/layout/hList7"/>
    <dgm:cxn modelId="{E46D3284-A3AF-43E9-8900-70A6937EF15A}" type="presParOf" srcId="{642D45E3-B850-4AA0-A10E-641B6FC03508}" destId="{E5FC99E3-ED35-4A46-9B1E-E3BE7A8B9D26}" srcOrd="1" destOrd="0" presId="urn:microsoft.com/office/officeart/2005/8/layout/hList7"/>
    <dgm:cxn modelId="{D3C8F3EB-372A-4C6B-A14B-8C4B923612E1}" type="presParOf" srcId="{E5FC99E3-ED35-4A46-9B1E-E3BE7A8B9D26}" destId="{FCAD2C8D-C8E6-470B-B16E-FDE45D583640}" srcOrd="0" destOrd="0" presId="urn:microsoft.com/office/officeart/2005/8/layout/hList7"/>
    <dgm:cxn modelId="{DE9D6E25-724E-4583-B571-12F3C1023577}" type="presParOf" srcId="{FCAD2C8D-C8E6-470B-B16E-FDE45D583640}" destId="{C64342A6-8C16-4DA6-8AC6-B9AA685B9A26}" srcOrd="0" destOrd="0" presId="urn:microsoft.com/office/officeart/2005/8/layout/hList7"/>
    <dgm:cxn modelId="{1F95F99F-4188-4595-BADC-FC33D985FB28}" type="presParOf" srcId="{FCAD2C8D-C8E6-470B-B16E-FDE45D583640}" destId="{20CD984C-D8AA-4EB0-B043-076D1255A585}" srcOrd="1" destOrd="0" presId="urn:microsoft.com/office/officeart/2005/8/layout/hList7"/>
    <dgm:cxn modelId="{D028F93E-025E-40FC-B015-5C83B339F2C6}" type="presParOf" srcId="{FCAD2C8D-C8E6-470B-B16E-FDE45D583640}" destId="{AAD98ABA-05DF-4CC3-8092-36D780C84762}" srcOrd="2" destOrd="0" presId="urn:microsoft.com/office/officeart/2005/8/layout/hList7"/>
    <dgm:cxn modelId="{37A5A96C-D322-4397-B01F-A115F381AF4A}" type="presParOf" srcId="{FCAD2C8D-C8E6-470B-B16E-FDE45D583640}" destId="{AFE28CAC-B1C6-42C2-9EFA-CF9A987D53CF}" srcOrd="3" destOrd="0" presId="urn:microsoft.com/office/officeart/2005/8/layout/hList7"/>
    <dgm:cxn modelId="{CB525C93-2C3A-48A7-8FCE-5061F727CC36}" type="presParOf" srcId="{E5FC99E3-ED35-4A46-9B1E-E3BE7A8B9D26}" destId="{A3EB3B93-5F11-4222-90DE-F75F6D315EEA}" srcOrd="1" destOrd="0" presId="urn:microsoft.com/office/officeart/2005/8/layout/hList7"/>
    <dgm:cxn modelId="{DE4ECB55-B097-411F-BA3D-DC3053EF77DC}" type="presParOf" srcId="{E5FC99E3-ED35-4A46-9B1E-E3BE7A8B9D26}" destId="{E14ACABA-E75E-4293-9139-5817F46A7AB4}" srcOrd="2" destOrd="0" presId="urn:microsoft.com/office/officeart/2005/8/layout/hList7"/>
    <dgm:cxn modelId="{40E9A41E-70F7-48ED-B898-57FCC8C865E8}" type="presParOf" srcId="{E14ACABA-E75E-4293-9139-5817F46A7AB4}" destId="{481C6523-A9C4-461D-AC1C-7B9B8FB64D6B}" srcOrd="0" destOrd="0" presId="urn:microsoft.com/office/officeart/2005/8/layout/hList7"/>
    <dgm:cxn modelId="{E0C2F24B-708D-4F5F-ADA1-446C0AD5489C}" type="presParOf" srcId="{E14ACABA-E75E-4293-9139-5817F46A7AB4}" destId="{A7BC3C1D-3800-4DC2-935B-3945446EAC94}" srcOrd="1" destOrd="0" presId="urn:microsoft.com/office/officeart/2005/8/layout/hList7"/>
    <dgm:cxn modelId="{1D57AAF0-25D2-482C-BAC9-4E8E090B6391}" type="presParOf" srcId="{E14ACABA-E75E-4293-9139-5817F46A7AB4}" destId="{74A8925D-1A5E-4BF7-8EED-02CCD3EB7E15}" srcOrd="2" destOrd="0" presId="urn:microsoft.com/office/officeart/2005/8/layout/hList7"/>
    <dgm:cxn modelId="{85FB7DC8-514E-42A5-A395-EC3C07F588A1}" type="presParOf" srcId="{E14ACABA-E75E-4293-9139-5817F46A7AB4}" destId="{C6956B11-925C-4AE1-A3AA-F42155F6C26F}" srcOrd="3" destOrd="0" presId="urn:microsoft.com/office/officeart/2005/8/layout/hList7"/>
    <dgm:cxn modelId="{B3E44981-328D-4D51-80E5-97743784A3A1}" type="presParOf" srcId="{E5FC99E3-ED35-4A46-9B1E-E3BE7A8B9D26}" destId="{1496ECDB-EEDB-4E6E-AC61-B604660208E4}" srcOrd="3" destOrd="0" presId="urn:microsoft.com/office/officeart/2005/8/layout/hList7"/>
    <dgm:cxn modelId="{4503D2CC-4973-47F2-9285-BCD24C2A65C9}" type="presParOf" srcId="{E5FC99E3-ED35-4A46-9B1E-E3BE7A8B9D26}" destId="{950A1617-E20A-438A-9B1F-4432298E28A8}" srcOrd="4" destOrd="0" presId="urn:microsoft.com/office/officeart/2005/8/layout/hList7"/>
    <dgm:cxn modelId="{75C18356-05BC-44E3-89FA-AF641DBDCE41}" type="presParOf" srcId="{950A1617-E20A-438A-9B1F-4432298E28A8}" destId="{9B785835-8481-47BD-A6F5-57EE3866B1EE}" srcOrd="0" destOrd="0" presId="urn:microsoft.com/office/officeart/2005/8/layout/hList7"/>
    <dgm:cxn modelId="{3B3C9CA4-1F5C-46BD-A2C6-F8F58C887FDC}" type="presParOf" srcId="{950A1617-E20A-438A-9B1F-4432298E28A8}" destId="{84A4BE5D-7567-41E3-A973-B66262FB791C}" srcOrd="1" destOrd="0" presId="urn:microsoft.com/office/officeart/2005/8/layout/hList7"/>
    <dgm:cxn modelId="{22E4704E-F767-4116-9CF2-3412719CE2DB}" type="presParOf" srcId="{950A1617-E20A-438A-9B1F-4432298E28A8}" destId="{D84F7F9D-CC46-4FE7-B28E-4A49B0CFD5AC}" srcOrd="2" destOrd="0" presId="urn:microsoft.com/office/officeart/2005/8/layout/hList7"/>
    <dgm:cxn modelId="{1BC8248D-68BF-4140-99A6-D93D5BDA3E97}" type="presParOf" srcId="{950A1617-E20A-438A-9B1F-4432298E28A8}" destId="{F4987503-FAE0-4D98-B4BC-C9D905B2D8F9}" srcOrd="3" destOrd="0" presId="urn:microsoft.com/office/officeart/2005/8/layout/hList7"/>
    <dgm:cxn modelId="{CC9C527D-7EDD-451D-B5E0-11FCCE3329E8}" type="presParOf" srcId="{E5FC99E3-ED35-4A46-9B1E-E3BE7A8B9D26}" destId="{C7FB7B2F-41EC-4357-BB5B-3373BDEA78C4}" srcOrd="5" destOrd="0" presId="urn:microsoft.com/office/officeart/2005/8/layout/hList7"/>
    <dgm:cxn modelId="{A2CB8146-89F3-43B8-BE2A-DE4B9B5BD028}" type="presParOf" srcId="{E5FC99E3-ED35-4A46-9B1E-E3BE7A8B9D26}" destId="{9745922F-A81C-481D-9C5B-BF1AA08FD87E}" srcOrd="6" destOrd="0" presId="urn:microsoft.com/office/officeart/2005/8/layout/hList7"/>
    <dgm:cxn modelId="{2BA07CE9-A937-4727-9CAA-6BD1474FF0BC}" type="presParOf" srcId="{9745922F-A81C-481D-9C5B-BF1AA08FD87E}" destId="{EFAFF8C4-E4CA-49D2-9563-ECA43560831B}" srcOrd="0" destOrd="0" presId="urn:microsoft.com/office/officeart/2005/8/layout/hList7"/>
    <dgm:cxn modelId="{0C5E06A6-CE7D-471E-9D04-97B2585DA4B6}" type="presParOf" srcId="{9745922F-A81C-481D-9C5B-BF1AA08FD87E}" destId="{ADF88EA1-F72D-4B93-A235-1FBEAC241C13}" srcOrd="1" destOrd="0" presId="urn:microsoft.com/office/officeart/2005/8/layout/hList7"/>
    <dgm:cxn modelId="{E30B15F3-97A5-406C-9322-057F490A5F02}" type="presParOf" srcId="{9745922F-A81C-481D-9C5B-BF1AA08FD87E}" destId="{91722782-AB63-4B96-A86C-23718DAEB014}" srcOrd="2" destOrd="0" presId="urn:microsoft.com/office/officeart/2005/8/layout/hList7"/>
    <dgm:cxn modelId="{CF03D526-F581-4457-B54E-C06A54C29296}" type="presParOf" srcId="{9745922F-A81C-481D-9C5B-BF1AA08FD87E}" destId="{E70D4319-6942-4B94-B29C-1CF1D16567D6}" srcOrd="3" destOrd="0" presId="urn:microsoft.com/office/officeart/2005/8/layout/hList7"/>
    <dgm:cxn modelId="{74454533-F9A4-458B-9CFD-38B49A165A56}" type="presParOf" srcId="{E5FC99E3-ED35-4A46-9B1E-E3BE7A8B9D26}" destId="{A0046365-F56A-41EE-B4D5-B5195DACF1A1}" srcOrd="7" destOrd="0" presId="urn:microsoft.com/office/officeart/2005/8/layout/hList7"/>
    <dgm:cxn modelId="{6E31FD0A-B79B-45F5-A939-1A91E81B90BB}" type="presParOf" srcId="{E5FC99E3-ED35-4A46-9B1E-E3BE7A8B9D26}" destId="{21A53497-9DC5-41E2-A7A9-EA7B9428C687}" srcOrd="8" destOrd="0" presId="urn:microsoft.com/office/officeart/2005/8/layout/hList7"/>
    <dgm:cxn modelId="{0C277290-1DD6-4C30-832E-58A19CDD02C0}" type="presParOf" srcId="{21A53497-9DC5-41E2-A7A9-EA7B9428C687}" destId="{27D3EE6A-957B-478A-A0C8-87465D0E26A5}" srcOrd="0" destOrd="0" presId="urn:microsoft.com/office/officeart/2005/8/layout/hList7"/>
    <dgm:cxn modelId="{5F89EF43-FFE9-472F-B5B3-25FB70ACEC3F}" type="presParOf" srcId="{21A53497-9DC5-41E2-A7A9-EA7B9428C687}" destId="{8EB5543D-A00C-4490-9D5A-8077947AF03A}" srcOrd="1" destOrd="0" presId="urn:microsoft.com/office/officeart/2005/8/layout/hList7"/>
    <dgm:cxn modelId="{65C2D015-2531-46CA-9003-3BFD1558344B}" type="presParOf" srcId="{21A53497-9DC5-41E2-A7A9-EA7B9428C687}" destId="{9D83A43C-486A-4E5E-B60C-D03E4F049FCE}" srcOrd="2" destOrd="0" presId="urn:microsoft.com/office/officeart/2005/8/layout/hList7"/>
    <dgm:cxn modelId="{F57CEA3A-4C0B-40B1-9FE0-40296E99C8C6}" type="presParOf" srcId="{21A53497-9DC5-41E2-A7A9-EA7B9428C687}" destId="{B5CA37B3-49FB-40A7-B619-2D96AB09FC58}"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342A6-8C16-4DA6-8AC6-B9AA685B9A26}">
      <dsp:nvSpPr>
        <dsp:cNvPr id="0" name=""/>
        <dsp:cNvSpPr/>
      </dsp:nvSpPr>
      <dsp:spPr>
        <a:xfrm>
          <a:off x="0"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Inputs:</a:t>
          </a:r>
        </a:p>
        <a:p>
          <a:pPr marL="0" lvl="0" indent="0" algn="ctr" defTabSz="711200">
            <a:lnSpc>
              <a:spcPct val="90000"/>
            </a:lnSpc>
            <a:spcBef>
              <a:spcPct val="0"/>
            </a:spcBef>
            <a:spcAft>
              <a:spcPct val="35000"/>
            </a:spcAft>
            <a:buNone/>
          </a:pPr>
          <a:r>
            <a:rPr lang="en-US" sz="1600" kern="1200" dirty="0"/>
            <a:t>Staff experience </a:t>
          </a:r>
        </a:p>
        <a:p>
          <a:pPr marL="0" lvl="0" indent="0" algn="ctr" defTabSz="711200">
            <a:lnSpc>
              <a:spcPct val="90000"/>
            </a:lnSpc>
            <a:spcBef>
              <a:spcPct val="0"/>
            </a:spcBef>
            <a:spcAft>
              <a:spcPct val="35000"/>
            </a:spcAft>
            <a:buNone/>
          </a:pPr>
          <a:r>
            <a:rPr lang="en-US" sz="1600" kern="1200" dirty="0"/>
            <a:t>Staff training</a:t>
          </a:r>
        </a:p>
        <a:p>
          <a:pPr marL="0" lvl="0" indent="0" algn="ctr" defTabSz="711200">
            <a:lnSpc>
              <a:spcPct val="90000"/>
            </a:lnSpc>
            <a:spcBef>
              <a:spcPct val="0"/>
            </a:spcBef>
            <a:spcAft>
              <a:spcPct val="35000"/>
            </a:spcAft>
            <a:buNone/>
          </a:pPr>
          <a:r>
            <a:rPr lang="en-US" sz="1600" kern="1200" dirty="0"/>
            <a:t>Curriculum</a:t>
          </a:r>
        </a:p>
        <a:p>
          <a:pPr marL="0" lvl="0" indent="0" algn="ctr" defTabSz="711200">
            <a:lnSpc>
              <a:spcPct val="90000"/>
            </a:lnSpc>
            <a:spcBef>
              <a:spcPct val="0"/>
            </a:spcBef>
            <a:spcAft>
              <a:spcPct val="35000"/>
            </a:spcAft>
            <a:buNone/>
          </a:pPr>
          <a:r>
            <a:rPr lang="en-US" sz="1600" kern="1200" dirty="0"/>
            <a:t>Setting</a:t>
          </a:r>
        </a:p>
        <a:p>
          <a:pPr marL="0" lvl="0" indent="0" algn="ctr" defTabSz="711200">
            <a:lnSpc>
              <a:spcPct val="90000"/>
            </a:lnSpc>
            <a:spcBef>
              <a:spcPct val="0"/>
            </a:spcBef>
            <a:spcAft>
              <a:spcPct val="35000"/>
            </a:spcAft>
            <a:buNone/>
          </a:pPr>
          <a:endParaRPr lang="en-US" sz="1600" kern="1200" dirty="0"/>
        </a:p>
      </dsp:txBody>
      <dsp:txXfrm>
        <a:off x="0" y="1984785"/>
        <a:ext cx="2143125" cy="1984785"/>
      </dsp:txXfrm>
    </dsp:sp>
    <dsp:sp modelId="{AFE28CAC-B1C6-42C2-9EFA-CF9A987D53CF}">
      <dsp:nvSpPr>
        <dsp:cNvPr id="0" name=""/>
        <dsp:cNvSpPr/>
      </dsp:nvSpPr>
      <dsp:spPr>
        <a:xfrm>
          <a:off x="435546" y="362522"/>
          <a:ext cx="1272429" cy="1198900"/>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1C6523-A9C4-461D-AC1C-7B9B8FB64D6B}">
      <dsp:nvSpPr>
        <dsp:cNvPr id="0" name=""/>
        <dsp:cNvSpPr/>
      </dsp:nvSpPr>
      <dsp:spPr>
        <a:xfrm>
          <a:off x="2207418"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b="1" kern="1200" dirty="0"/>
        </a:p>
        <a:p>
          <a:pPr marL="0" lvl="0" indent="0" algn="ctr" defTabSz="711200">
            <a:lnSpc>
              <a:spcPct val="90000"/>
            </a:lnSpc>
            <a:spcBef>
              <a:spcPct val="0"/>
            </a:spcBef>
            <a:spcAft>
              <a:spcPct val="35000"/>
            </a:spcAft>
            <a:buNone/>
          </a:pPr>
          <a:endParaRPr lang="en-US" sz="1600" b="1" kern="1200" dirty="0"/>
        </a:p>
        <a:p>
          <a:pPr marL="0" lvl="0" indent="0" algn="ctr" defTabSz="711200">
            <a:lnSpc>
              <a:spcPct val="90000"/>
            </a:lnSpc>
            <a:spcBef>
              <a:spcPct val="0"/>
            </a:spcBef>
            <a:spcAft>
              <a:spcPct val="35000"/>
            </a:spcAft>
            <a:buNone/>
          </a:pPr>
          <a:r>
            <a:rPr lang="en-US" sz="1600" b="1" kern="1200" dirty="0"/>
            <a:t>Activities </a:t>
          </a:r>
          <a:endParaRPr lang="en-US" sz="1600" kern="1200" dirty="0"/>
        </a:p>
        <a:p>
          <a:pPr marL="0" lvl="0" indent="0" algn="ctr" defTabSz="711200">
            <a:lnSpc>
              <a:spcPct val="90000"/>
            </a:lnSpc>
            <a:spcBef>
              <a:spcPct val="0"/>
            </a:spcBef>
            <a:spcAft>
              <a:spcPct val="35000"/>
            </a:spcAft>
            <a:buNone/>
          </a:pPr>
          <a:r>
            <a:rPr lang="en-US" sz="1600" kern="1200" dirty="0"/>
            <a:t>Group activities</a:t>
          </a:r>
        </a:p>
        <a:p>
          <a:pPr marL="0" lvl="0" indent="0" algn="ctr" defTabSz="711200">
            <a:lnSpc>
              <a:spcPct val="90000"/>
            </a:lnSpc>
            <a:spcBef>
              <a:spcPct val="0"/>
            </a:spcBef>
            <a:spcAft>
              <a:spcPct val="35000"/>
            </a:spcAft>
            <a:buNone/>
          </a:pPr>
          <a:r>
            <a:rPr lang="en-US" sz="1600" kern="1200" dirty="0"/>
            <a:t>Community projects</a:t>
          </a:r>
        </a:p>
        <a:p>
          <a:pPr marL="0" lvl="0" indent="0" algn="ctr" defTabSz="711200">
            <a:lnSpc>
              <a:spcPct val="90000"/>
            </a:lnSpc>
            <a:spcBef>
              <a:spcPct val="0"/>
            </a:spcBef>
            <a:spcAft>
              <a:spcPct val="35000"/>
            </a:spcAft>
            <a:buNone/>
          </a:pPr>
          <a:r>
            <a:rPr lang="en-US" sz="1600" kern="1200" dirty="0"/>
            <a:t>Excursions/Field trips</a:t>
          </a:r>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100" kern="1200" dirty="0"/>
        </a:p>
      </dsp:txBody>
      <dsp:txXfrm>
        <a:off x="2207418" y="1984785"/>
        <a:ext cx="2143125" cy="1984785"/>
      </dsp:txXfrm>
    </dsp:sp>
    <dsp:sp modelId="{C6956B11-925C-4AE1-A3AA-F42155F6C26F}">
      <dsp:nvSpPr>
        <dsp:cNvPr id="0" name=""/>
        <dsp:cNvSpPr/>
      </dsp:nvSpPr>
      <dsp:spPr>
        <a:xfrm>
          <a:off x="2631423" y="387860"/>
          <a:ext cx="1295115" cy="1279583"/>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785835-8481-47BD-A6F5-57EE3866B1EE}">
      <dsp:nvSpPr>
        <dsp:cNvPr id="0" name=""/>
        <dsp:cNvSpPr/>
      </dsp:nvSpPr>
      <dsp:spPr>
        <a:xfrm>
          <a:off x="4414837"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Outputs:</a:t>
          </a:r>
        </a:p>
        <a:p>
          <a:pPr marL="0" lvl="0" indent="0" algn="ctr" defTabSz="711200">
            <a:lnSpc>
              <a:spcPct val="90000"/>
            </a:lnSpc>
            <a:spcBef>
              <a:spcPct val="0"/>
            </a:spcBef>
            <a:spcAft>
              <a:spcPct val="35000"/>
            </a:spcAft>
            <a:buNone/>
          </a:pPr>
          <a:r>
            <a:rPr lang="en-US" sz="1600" kern="1200" dirty="0"/>
            <a:t># Sessions</a:t>
          </a:r>
        </a:p>
        <a:p>
          <a:pPr marL="0" lvl="0" indent="0" algn="ctr" defTabSz="711200">
            <a:lnSpc>
              <a:spcPct val="90000"/>
            </a:lnSpc>
            <a:spcBef>
              <a:spcPct val="0"/>
            </a:spcBef>
            <a:spcAft>
              <a:spcPct val="35000"/>
            </a:spcAft>
            <a:buNone/>
          </a:pPr>
          <a:r>
            <a:rPr lang="en-US" sz="1600" kern="1200" dirty="0"/>
            <a:t># Projects</a:t>
          </a:r>
        </a:p>
        <a:p>
          <a:pPr marL="0" lvl="0" indent="0" algn="ctr" defTabSz="711200">
            <a:lnSpc>
              <a:spcPct val="90000"/>
            </a:lnSpc>
            <a:spcBef>
              <a:spcPct val="0"/>
            </a:spcBef>
            <a:spcAft>
              <a:spcPct val="35000"/>
            </a:spcAft>
            <a:buNone/>
          </a:pPr>
          <a:r>
            <a:rPr lang="en-US" sz="1600" kern="1200" dirty="0"/>
            <a:t>Length of involvement</a:t>
          </a:r>
        </a:p>
        <a:p>
          <a:pPr marL="0" lvl="0" indent="0" algn="ctr" defTabSz="711200">
            <a:lnSpc>
              <a:spcPct val="90000"/>
            </a:lnSpc>
            <a:spcBef>
              <a:spcPct val="0"/>
            </a:spcBef>
            <a:spcAft>
              <a:spcPct val="35000"/>
            </a:spcAft>
            <a:buNone/>
          </a:pPr>
          <a:r>
            <a:rPr lang="en-US" sz="1600" kern="1200" dirty="0"/>
            <a:t># Youth involved</a:t>
          </a:r>
        </a:p>
        <a:p>
          <a:pPr marL="0" lvl="0" indent="0" algn="ctr" defTabSz="711200">
            <a:lnSpc>
              <a:spcPct val="90000"/>
            </a:lnSpc>
            <a:spcBef>
              <a:spcPct val="0"/>
            </a:spcBef>
            <a:spcAft>
              <a:spcPct val="35000"/>
            </a:spcAft>
            <a:buNone/>
          </a:pPr>
          <a:endParaRPr lang="en-US" sz="1400" kern="1200" dirty="0"/>
        </a:p>
      </dsp:txBody>
      <dsp:txXfrm>
        <a:off x="4414837" y="1984785"/>
        <a:ext cx="2143125" cy="1984785"/>
      </dsp:txXfrm>
    </dsp:sp>
    <dsp:sp modelId="{F4987503-FAE0-4D98-B4BC-C9D905B2D8F9}">
      <dsp:nvSpPr>
        <dsp:cNvPr id="0" name=""/>
        <dsp:cNvSpPr/>
      </dsp:nvSpPr>
      <dsp:spPr>
        <a:xfrm>
          <a:off x="4854382" y="308656"/>
          <a:ext cx="1306897" cy="1358780"/>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AFF8C4-E4CA-49D2-9563-ECA43560831B}">
      <dsp:nvSpPr>
        <dsp:cNvPr id="0" name=""/>
        <dsp:cNvSpPr/>
      </dsp:nvSpPr>
      <dsp:spPr>
        <a:xfrm>
          <a:off x="6622256"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Outcomes:</a:t>
          </a:r>
        </a:p>
        <a:p>
          <a:pPr marL="0" lvl="0" indent="0" algn="ctr" defTabSz="711200">
            <a:lnSpc>
              <a:spcPct val="90000"/>
            </a:lnSpc>
            <a:spcBef>
              <a:spcPct val="0"/>
            </a:spcBef>
            <a:spcAft>
              <a:spcPct val="35000"/>
            </a:spcAft>
            <a:buNone/>
          </a:pPr>
          <a:r>
            <a:rPr lang="en-US" sz="1600" kern="1200" dirty="0"/>
            <a:t>Knowledge</a:t>
          </a:r>
        </a:p>
        <a:p>
          <a:pPr marL="0" lvl="0" indent="0" algn="ctr" defTabSz="711200">
            <a:lnSpc>
              <a:spcPct val="90000"/>
            </a:lnSpc>
            <a:spcBef>
              <a:spcPct val="0"/>
            </a:spcBef>
            <a:spcAft>
              <a:spcPct val="35000"/>
            </a:spcAft>
            <a:buNone/>
          </a:pPr>
          <a:r>
            <a:rPr lang="en-US" sz="1600" kern="1200" dirty="0"/>
            <a:t>Commitment</a:t>
          </a:r>
        </a:p>
        <a:p>
          <a:pPr marL="0" lvl="0" indent="0" algn="ctr" defTabSz="711200">
            <a:lnSpc>
              <a:spcPct val="90000"/>
            </a:lnSpc>
            <a:spcBef>
              <a:spcPct val="0"/>
            </a:spcBef>
            <a:spcAft>
              <a:spcPct val="35000"/>
            </a:spcAft>
            <a:buNone/>
          </a:pPr>
          <a:r>
            <a:rPr lang="en-US" sz="1600" kern="1200" dirty="0"/>
            <a:t>Skills</a:t>
          </a:r>
        </a:p>
        <a:p>
          <a:pPr marL="0" lvl="0" indent="0" algn="ctr" defTabSz="711200">
            <a:lnSpc>
              <a:spcPct val="90000"/>
            </a:lnSpc>
            <a:spcBef>
              <a:spcPct val="0"/>
            </a:spcBef>
            <a:spcAft>
              <a:spcPct val="35000"/>
            </a:spcAft>
            <a:buNone/>
          </a:pPr>
          <a:r>
            <a:rPr lang="en-US" sz="1600" kern="1200" dirty="0"/>
            <a:t>Intentions</a:t>
          </a:r>
        </a:p>
        <a:p>
          <a:pPr marL="0" lvl="0" indent="0" algn="ctr" defTabSz="711200">
            <a:lnSpc>
              <a:spcPct val="90000"/>
            </a:lnSpc>
            <a:spcBef>
              <a:spcPct val="0"/>
            </a:spcBef>
            <a:spcAft>
              <a:spcPct val="35000"/>
            </a:spcAft>
            <a:buNone/>
          </a:pPr>
          <a:endParaRPr lang="en-US" sz="1500" kern="1200" dirty="0"/>
        </a:p>
      </dsp:txBody>
      <dsp:txXfrm>
        <a:off x="6622256" y="1984785"/>
        <a:ext cx="2143125" cy="1984785"/>
      </dsp:txXfrm>
    </dsp:sp>
    <dsp:sp modelId="{E70D4319-6942-4B94-B29C-1CF1D16567D6}">
      <dsp:nvSpPr>
        <dsp:cNvPr id="0" name=""/>
        <dsp:cNvSpPr/>
      </dsp:nvSpPr>
      <dsp:spPr>
        <a:xfrm>
          <a:off x="6981671" y="308656"/>
          <a:ext cx="1371288" cy="1358780"/>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D3EE6A-957B-478A-A0C8-87465D0E26A5}">
      <dsp:nvSpPr>
        <dsp:cNvPr id="0" name=""/>
        <dsp:cNvSpPr/>
      </dsp:nvSpPr>
      <dsp:spPr>
        <a:xfrm>
          <a:off x="8829675"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 </a:t>
          </a:r>
          <a:r>
            <a:rPr lang="en-US" sz="1600" b="1" kern="1200" dirty="0"/>
            <a:t>Impact/Goal:</a:t>
          </a:r>
        </a:p>
        <a:p>
          <a:pPr marL="0" lvl="0" indent="0" algn="ctr" defTabSz="666750">
            <a:lnSpc>
              <a:spcPct val="90000"/>
            </a:lnSpc>
            <a:spcBef>
              <a:spcPct val="0"/>
            </a:spcBef>
            <a:spcAft>
              <a:spcPct val="35000"/>
            </a:spcAft>
            <a:buNone/>
          </a:pPr>
          <a:r>
            <a:rPr lang="en-US" sz="1600" kern="1200" dirty="0"/>
            <a:t>Youth self-efficacy</a:t>
          </a:r>
        </a:p>
        <a:p>
          <a:pPr marL="0" lvl="0" indent="0" algn="ctr" defTabSz="666750">
            <a:lnSpc>
              <a:spcPct val="90000"/>
            </a:lnSpc>
            <a:spcBef>
              <a:spcPct val="0"/>
            </a:spcBef>
            <a:spcAft>
              <a:spcPct val="35000"/>
            </a:spcAft>
            <a:buNone/>
          </a:pPr>
          <a:r>
            <a:rPr lang="en-US" sz="1600" kern="1200" dirty="0"/>
            <a:t>Independence</a:t>
          </a:r>
        </a:p>
        <a:p>
          <a:pPr marL="0" lvl="0" indent="0" algn="ctr" defTabSz="666750">
            <a:lnSpc>
              <a:spcPct val="90000"/>
            </a:lnSpc>
            <a:spcBef>
              <a:spcPct val="0"/>
            </a:spcBef>
            <a:spcAft>
              <a:spcPct val="35000"/>
            </a:spcAft>
            <a:buNone/>
          </a:pPr>
          <a:r>
            <a:rPr lang="en-US" sz="1600" kern="1200" dirty="0"/>
            <a:t>Work readiness</a:t>
          </a:r>
        </a:p>
        <a:p>
          <a:pPr marL="0" lvl="0" indent="0" algn="ctr" defTabSz="666750">
            <a:lnSpc>
              <a:spcPct val="90000"/>
            </a:lnSpc>
            <a:spcBef>
              <a:spcPct val="0"/>
            </a:spcBef>
            <a:spcAft>
              <a:spcPct val="35000"/>
            </a:spcAft>
            <a:buNone/>
          </a:pPr>
          <a:r>
            <a:rPr lang="en-US" sz="1600" kern="1200" dirty="0"/>
            <a:t>Life skills</a:t>
          </a:r>
        </a:p>
        <a:p>
          <a:pPr marL="0" lvl="0" indent="0" algn="ctr" defTabSz="666750">
            <a:lnSpc>
              <a:spcPct val="90000"/>
            </a:lnSpc>
            <a:spcBef>
              <a:spcPct val="0"/>
            </a:spcBef>
            <a:spcAft>
              <a:spcPct val="35000"/>
            </a:spcAft>
            <a:buNone/>
          </a:pPr>
          <a:endParaRPr lang="en-US" sz="1500" kern="1200" dirty="0"/>
        </a:p>
        <a:p>
          <a:pPr marL="0" lvl="0" indent="0" algn="ctr" defTabSz="666750">
            <a:lnSpc>
              <a:spcPct val="90000"/>
            </a:lnSpc>
            <a:spcBef>
              <a:spcPct val="0"/>
            </a:spcBef>
            <a:spcAft>
              <a:spcPct val="35000"/>
            </a:spcAft>
            <a:buNone/>
          </a:pPr>
          <a:endParaRPr lang="en-US" sz="1500" kern="1200" dirty="0"/>
        </a:p>
      </dsp:txBody>
      <dsp:txXfrm>
        <a:off x="8829675" y="1984785"/>
        <a:ext cx="2143125" cy="1984785"/>
      </dsp:txXfrm>
    </dsp:sp>
    <dsp:sp modelId="{B5CA37B3-49FB-40A7-B619-2D96AB09FC58}">
      <dsp:nvSpPr>
        <dsp:cNvPr id="0" name=""/>
        <dsp:cNvSpPr/>
      </dsp:nvSpPr>
      <dsp:spPr>
        <a:xfrm>
          <a:off x="9223144" y="388174"/>
          <a:ext cx="1356186" cy="1279253"/>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DC689E-9957-4706-8A0B-2F9F08407237}">
      <dsp:nvSpPr>
        <dsp:cNvPr id="0" name=""/>
        <dsp:cNvSpPr/>
      </dsp:nvSpPr>
      <dsp:spPr>
        <a:xfrm>
          <a:off x="438912" y="3969571"/>
          <a:ext cx="10094976" cy="744294"/>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4342A6-8C16-4DA6-8AC6-B9AA685B9A26}">
      <dsp:nvSpPr>
        <dsp:cNvPr id="0" name=""/>
        <dsp:cNvSpPr/>
      </dsp:nvSpPr>
      <dsp:spPr>
        <a:xfrm>
          <a:off x="0"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Inputs:</a:t>
          </a:r>
        </a:p>
        <a:p>
          <a:pPr marL="0" lvl="0" indent="0" algn="ctr" defTabSz="711200">
            <a:lnSpc>
              <a:spcPct val="90000"/>
            </a:lnSpc>
            <a:spcBef>
              <a:spcPct val="0"/>
            </a:spcBef>
            <a:spcAft>
              <a:spcPct val="35000"/>
            </a:spcAft>
            <a:buNone/>
          </a:pPr>
          <a:r>
            <a:rPr lang="en-US" sz="1600" kern="1200" dirty="0"/>
            <a:t>Staff experience </a:t>
          </a:r>
        </a:p>
        <a:p>
          <a:pPr marL="0" lvl="0" indent="0" algn="ctr" defTabSz="711200">
            <a:lnSpc>
              <a:spcPct val="90000"/>
            </a:lnSpc>
            <a:spcBef>
              <a:spcPct val="0"/>
            </a:spcBef>
            <a:spcAft>
              <a:spcPct val="35000"/>
            </a:spcAft>
            <a:buNone/>
          </a:pPr>
          <a:r>
            <a:rPr lang="en-US" sz="1600" kern="1200" dirty="0"/>
            <a:t>Staff training</a:t>
          </a:r>
        </a:p>
        <a:p>
          <a:pPr marL="0" lvl="0" indent="0" algn="ctr" defTabSz="711200">
            <a:lnSpc>
              <a:spcPct val="90000"/>
            </a:lnSpc>
            <a:spcBef>
              <a:spcPct val="0"/>
            </a:spcBef>
            <a:spcAft>
              <a:spcPct val="35000"/>
            </a:spcAft>
            <a:buNone/>
          </a:pPr>
          <a:r>
            <a:rPr lang="en-US" sz="1600" kern="1200" dirty="0"/>
            <a:t>Curriculum</a:t>
          </a:r>
        </a:p>
        <a:p>
          <a:pPr marL="0" lvl="0" indent="0" algn="ctr" defTabSz="711200">
            <a:lnSpc>
              <a:spcPct val="90000"/>
            </a:lnSpc>
            <a:spcBef>
              <a:spcPct val="0"/>
            </a:spcBef>
            <a:spcAft>
              <a:spcPct val="35000"/>
            </a:spcAft>
            <a:buNone/>
          </a:pPr>
          <a:r>
            <a:rPr lang="en-US" sz="1600" kern="1200" dirty="0"/>
            <a:t>Community partners</a:t>
          </a:r>
        </a:p>
        <a:p>
          <a:pPr marL="0" lvl="0" indent="0" algn="ctr" defTabSz="711200">
            <a:lnSpc>
              <a:spcPct val="90000"/>
            </a:lnSpc>
            <a:spcBef>
              <a:spcPct val="0"/>
            </a:spcBef>
            <a:spcAft>
              <a:spcPct val="35000"/>
            </a:spcAft>
            <a:buNone/>
          </a:pPr>
          <a:endParaRPr lang="en-US" sz="1600" kern="1200" dirty="0"/>
        </a:p>
      </dsp:txBody>
      <dsp:txXfrm>
        <a:off x="0" y="1984785"/>
        <a:ext cx="2143125" cy="1984785"/>
      </dsp:txXfrm>
    </dsp:sp>
    <dsp:sp modelId="{AFE28CAC-B1C6-42C2-9EFA-CF9A987D53CF}">
      <dsp:nvSpPr>
        <dsp:cNvPr id="0" name=""/>
        <dsp:cNvSpPr/>
      </dsp:nvSpPr>
      <dsp:spPr>
        <a:xfrm>
          <a:off x="435546" y="362522"/>
          <a:ext cx="1272429" cy="1198900"/>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1C6523-A9C4-461D-AC1C-7B9B8FB64D6B}">
      <dsp:nvSpPr>
        <dsp:cNvPr id="0" name=""/>
        <dsp:cNvSpPr/>
      </dsp:nvSpPr>
      <dsp:spPr>
        <a:xfrm>
          <a:off x="2207418"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US" sz="1600" b="1" kern="1200" dirty="0"/>
        </a:p>
        <a:p>
          <a:pPr marL="0" lvl="0" indent="0" algn="ctr" defTabSz="711200">
            <a:lnSpc>
              <a:spcPct val="90000"/>
            </a:lnSpc>
            <a:spcBef>
              <a:spcPct val="0"/>
            </a:spcBef>
            <a:spcAft>
              <a:spcPct val="35000"/>
            </a:spcAft>
            <a:buNone/>
          </a:pPr>
          <a:endParaRPr lang="en-US" sz="1600" b="1" kern="1200" dirty="0"/>
        </a:p>
        <a:p>
          <a:pPr marL="0" lvl="0" indent="0" algn="ctr" defTabSz="711200">
            <a:lnSpc>
              <a:spcPct val="90000"/>
            </a:lnSpc>
            <a:spcBef>
              <a:spcPct val="0"/>
            </a:spcBef>
            <a:spcAft>
              <a:spcPct val="35000"/>
            </a:spcAft>
            <a:buNone/>
          </a:pPr>
          <a:r>
            <a:rPr lang="en-US" sz="1600" b="1" kern="1200" dirty="0"/>
            <a:t>Activities </a:t>
          </a:r>
          <a:endParaRPr lang="en-US" sz="1600" kern="1200" dirty="0"/>
        </a:p>
        <a:p>
          <a:pPr marL="0" lvl="0" indent="0" algn="ctr" defTabSz="711200">
            <a:lnSpc>
              <a:spcPct val="90000"/>
            </a:lnSpc>
            <a:spcBef>
              <a:spcPct val="0"/>
            </a:spcBef>
            <a:spcAft>
              <a:spcPct val="35000"/>
            </a:spcAft>
            <a:buNone/>
          </a:pPr>
          <a:r>
            <a:rPr lang="en-US" sz="1600" kern="1200" dirty="0"/>
            <a:t>6-month program: Group activities</a:t>
          </a:r>
        </a:p>
        <a:p>
          <a:pPr marL="0" lvl="0" indent="0" algn="ctr" defTabSz="711200">
            <a:lnSpc>
              <a:spcPct val="90000"/>
            </a:lnSpc>
            <a:spcBef>
              <a:spcPct val="0"/>
            </a:spcBef>
            <a:spcAft>
              <a:spcPct val="35000"/>
            </a:spcAft>
            <a:buNone/>
          </a:pPr>
          <a:r>
            <a:rPr lang="en-US" sz="1600" kern="1200" dirty="0"/>
            <a:t>Job shadowing</a:t>
          </a:r>
        </a:p>
        <a:p>
          <a:pPr marL="0" lvl="0" indent="0" algn="ctr" defTabSz="711200">
            <a:lnSpc>
              <a:spcPct val="90000"/>
            </a:lnSpc>
            <a:spcBef>
              <a:spcPct val="0"/>
            </a:spcBef>
            <a:spcAft>
              <a:spcPct val="35000"/>
            </a:spcAft>
            <a:buNone/>
          </a:pPr>
          <a:r>
            <a:rPr lang="en-US" sz="1600" kern="1200" dirty="0"/>
            <a:t>Guest speakers</a:t>
          </a:r>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endParaRPr lang="en-US" sz="1100" kern="1200" dirty="0"/>
        </a:p>
      </dsp:txBody>
      <dsp:txXfrm>
        <a:off x="2207418" y="1984785"/>
        <a:ext cx="2143125" cy="1984785"/>
      </dsp:txXfrm>
    </dsp:sp>
    <dsp:sp modelId="{C6956B11-925C-4AE1-A3AA-F42155F6C26F}">
      <dsp:nvSpPr>
        <dsp:cNvPr id="0" name=""/>
        <dsp:cNvSpPr/>
      </dsp:nvSpPr>
      <dsp:spPr>
        <a:xfrm>
          <a:off x="2631423" y="387860"/>
          <a:ext cx="1295115" cy="1279583"/>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785835-8481-47BD-A6F5-57EE3866B1EE}">
      <dsp:nvSpPr>
        <dsp:cNvPr id="0" name=""/>
        <dsp:cNvSpPr/>
      </dsp:nvSpPr>
      <dsp:spPr>
        <a:xfrm>
          <a:off x="4414837"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Outputs:</a:t>
          </a:r>
        </a:p>
        <a:p>
          <a:pPr marL="0" lvl="0" indent="0" algn="ctr" defTabSz="711200">
            <a:lnSpc>
              <a:spcPct val="90000"/>
            </a:lnSpc>
            <a:spcBef>
              <a:spcPct val="0"/>
            </a:spcBef>
            <a:spcAft>
              <a:spcPct val="35000"/>
            </a:spcAft>
            <a:buNone/>
          </a:pPr>
          <a:r>
            <a:rPr lang="en-US" sz="1600" kern="1200" dirty="0"/>
            <a:t># Sessions</a:t>
          </a:r>
        </a:p>
        <a:p>
          <a:pPr marL="0" lvl="0" indent="0" algn="ctr" defTabSz="711200">
            <a:lnSpc>
              <a:spcPct val="90000"/>
            </a:lnSpc>
            <a:spcBef>
              <a:spcPct val="0"/>
            </a:spcBef>
            <a:spcAft>
              <a:spcPct val="35000"/>
            </a:spcAft>
            <a:buNone/>
          </a:pPr>
          <a:r>
            <a:rPr lang="en-US" sz="1600" kern="1200" dirty="0"/>
            <a:t>Length of involvement</a:t>
          </a:r>
        </a:p>
        <a:p>
          <a:pPr marL="0" lvl="0" indent="0" algn="ctr" defTabSz="711200">
            <a:lnSpc>
              <a:spcPct val="90000"/>
            </a:lnSpc>
            <a:spcBef>
              <a:spcPct val="0"/>
            </a:spcBef>
            <a:spcAft>
              <a:spcPct val="35000"/>
            </a:spcAft>
            <a:buNone/>
          </a:pPr>
          <a:r>
            <a:rPr lang="en-US" sz="1600" kern="1200" dirty="0"/>
            <a:t># Job shadowing placements</a:t>
          </a:r>
        </a:p>
        <a:p>
          <a:pPr marL="0" lvl="0" indent="0" algn="ctr" defTabSz="711200">
            <a:lnSpc>
              <a:spcPct val="90000"/>
            </a:lnSpc>
            <a:spcBef>
              <a:spcPct val="0"/>
            </a:spcBef>
            <a:spcAft>
              <a:spcPct val="35000"/>
            </a:spcAft>
            <a:buNone/>
          </a:pPr>
          <a:r>
            <a:rPr lang="en-US" sz="1600" kern="1200" dirty="0"/>
            <a:t># Youth involved</a:t>
          </a:r>
        </a:p>
        <a:p>
          <a:pPr marL="0" lvl="0" indent="0" algn="ctr" defTabSz="711200">
            <a:lnSpc>
              <a:spcPct val="90000"/>
            </a:lnSpc>
            <a:spcBef>
              <a:spcPct val="0"/>
            </a:spcBef>
            <a:spcAft>
              <a:spcPct val="35000"/>
            </a:spcAft>
            <a:buNone/>
          </a:pPr>
          <a:endParaRPr lang="en-US" sz="1400" kern="1200" dirty="0"/>
        </a:p>
      </dsp:txBody>
      <dsp:txXfrm>
        <a:off x="4414837" y="1984785"/>
        <a:ext cx="2143125" cy="1984785"/>
      </dsp:txXfrm>
    </dsp:sp>
    <dsp:sp modelId="{F4987503-FAE0-4D98-B4BC-C9D905B2D8F9}">
      <dsp:nvSpPr>
        <dsp:cNvPr id="0" name=""/>
        <dsp:cNvSpPr/>
      </dsp:nvSpPr>
      <dsp:spPr>
        <a:xfrm>
          <a:off x="4854382" y="308656"/>
          <a:ext cx="1306897" cy="1358780"/>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AFF8C4-E4CA-49D2-9563-ECA43560831B}">
      <dsp:nvSpPr>
        <dsp:cNvPr id="0" name=""/>
        <dsp:cNvSpPr/>
      </dsp:nvSpPr>
      <dsp:spPr>
        <a:xfrm>
          <a:off x="6622256"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Outcomes:</a:t>
          </a:r>
        </a:p>
        <a:p>
          <a:pPr marL="0" lvl="0" indent="0" algn="ctr" defTabSz="711200">
            <a:lnSpc>
              <a:spcPct val="90000"/>
            </a:lnSpc>
            <a:spcBef>
              <a:spcPct val="0"/>
            </a:spcBef>
            <a:spcAft>
              <a:spcPct val="35000"/>
            </a:spcAft>
            <a:buNone/>
          </a:pPr>
          <a:r>
            <a:rPr lang="en-US" sz="1600" kern="1200" dirty="0"/>
            <a:t>Knowledge of workplace ethics</a:t>
          </a:r>
        </a:p>
        <a:p>
          <a:pPr marL="0" lvl="0" indent="0" algn="ctr" defTabSz="711200">
            <a:lnSpc>
              <a:spcPct val="90000"/>
            </a:lnSpc>
            <a:spcBef>
              <a:spcPct val="0"/>
            </a:spcBef>
            <a:spcAft>
              <a:spcPct val="35000"/>
            </a:spcAft>
            <a:buNone/>
          </a:pPr>
          <a:r>
            <a:rPr lang="en-US" sz="1600" kern="1200" dirty="0"/>
            <a:t>Skill sets gained: Communication, social, problem-solving, resume writing, interview skills</a:t>
          </a:r>
        </a:p>
        <a:p>
          <a:pPr marL="0" lvl="0" indent="0" algn="ctr" defTabSz="711200">
            <a:lnSpc>
              <a:spcPct val="90000"/>
            </a:lnSpc>
            <a:spcBef>
              <a:spcPct val="0"/>
            </a:spcBef>
            <a:spcAft>
              <a:spcPct val="35000"/>
            </a:spcAft>
            <a:buNone/>
          </a:pPr>
          <a:endParaRPr lang="en-US" sz="1500" kern="1200" dirty="0"/>
        </a:p>
      </dsp:txBody>
      <dsp:txXfrm>
        <a:off x="6622256" y="1984785"/>
        <a:ext cx="2143125" cy="1984785"/>
      </dsp:txXfrm>
    </dsp:sp>
    <dsp:sp modelId="{E70D4319-6942-4B94-B29C-1CF1D16567D6}">
      <dsp:nvSpPr>
        <dsp:cNvPr id="0" name=""/>
        <dsp:cNvSpPr/>
      </dsp:nvSpPr>
      <dsp:spPr>
        <a:xfrm>
          <a:off x="6981671" y="308656"/>
          <a:ext cx="1371288" cy="1358780"/>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D3EE6A-957B-478A-A0C8-87465D0E26A5}">
      <dsp:nvSpPr>
        <dsp:cNvPr id="0" name=""/>
        <dsp:cNvSpPr/>
      </dsp:nvSpPr>
      <dsp:spPr>
        <a:xfrm>
          <a:off x="8829675" y="0"/>
          <a:ext cx="2143125" cy="49619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kern="1200" dirty="0"/>
            <a:t> </a:t>
          </a:r>
          <a:r>
            <a:rPr lang="en-US" sz="1600" b="1" kern="1200" dirty="0"/>
            <a:t>Impact/Goal:</a:t>
          </a:r>
        </a:p>
        <a:p>
          <a:pPr marL="0" lvl="0" indent="0" algn="ctr" defTabSz="666750">
            <a:lnSpc>
              <a:spcPct val="90000"/>
            </a:lnSpc>
            <a:spcBef>
              <a:spcPct val="0"/>
            </a:spcBef>
            <a:spcAft>
              <a:spcPct val="35000"/>
            </a:spcAft>
            <a:buNone/>
          </a:pPr>
          <a:r>
            <a:rPr lang="en-US" sz="1600" kern="1200" dirty="0"/>
            <a:t>Youth self-efficacy</a:t>
          </a:r>
        </a:p>
        <a:p>
          <a:pPr marL="0" lvl="0" indent="0" algn="ctr" defTabSz="666750">
            <a:lnSpc>
              <a:spcPct val="90000"/>
            </a:lnSpc>
            <a:spcBef>
              <a:spcPct val="0"/>
            </a:spcBef>
            <a:spcAft>
              <a:spcPct val="35000"/>
            </a:spcAft>
            <a:buNone/>
          </a:pPr>
          <a:r>
            <a:rPr lang="en-US" sz="1600" kern="1200" dirty="0"/>
            <a:t>Work readiness skills</a:t>
          </a:r>
        </a:p>
        <a:p>
          <a:pPr marL="0" lvl="0" indent="0" algn="ctr" defTabSz="666750">
            <a:lnSpc>
              <a:spcPct val="90000"/>
            </a:lnSpc>
            <a:spcBef>
              <a:spcPct val="0"/>
            </a:spcBef>
            <a:spcAft>
              <a:spcPct val="35000"/>
            </a:spcAft>
            <a:buNone/>
          </a:pPr>
          <a:r>
            <a:rPr lang="en-US" sz="1600" kern="1200" dirty="0"/>
            <a:t>Summer employment</a:t>
          </a:r>
        </a:p>
        <a:p>
          <a:pPr marL="0" lvl="0" indent="0" algn="ctr" defTabSz="666750">
            <a:lnSpc>
              <a:spcPct val="90000"/>
            </a:lnSpc>
            <a:spcBef>
              <a:spcPct val="0"/>
            </a:spcBef>
            <a:spcAft>
              <a:spcPct val="35000"/>
            </a:spcAft>
            <a:buNone/>
          </a:pPr>
          <a:endParaRPr lang="en-US" sz="1500" kern="1200" dirty="0"/>
        </a:p>
        <a:p>
          <a:pPr marL="0" lvl="0" indent="0" algn="ctr" defTabSz="666750">
            <a:lnSpc>
              <a:spcPct val="90000"/>
            </a:lnSpc>
            <a:spcBef>
              <a:spcPct val="0"/>
            </a:spcBef>
            <a:spcAft>
              <a:spcPct val="35000"/>
            </a:spcAft>
            <a:buNone/>
          </a:pPr>
          <a:endParaRPr lang="en-US" sz="1500" kern="1200" dirty="0"/>
        </a:p>
      </dsp:txBody>
      <dsp:txXfrm>
        <a:off x="8829675" y="1984785"/>
        <a:ext cx="2143125" cy="1984785"/>
      </dsp:txXfrm>
    </dsp:sp>
    <dsp:sp modelId="{B5CA37B3-49FB-40A7-B619-2D96AB09FC58}">
      <dsp:nvSpPr>
        <dsp:cNvPr id="0" name=""/>
        <dsp:cNvSpPr/>
      </dsp:nvSpPr>
      <dsp:spPr>
        <a:xfrm>
          <a:off x="9238362" y="406912"/>
          <a:ext cx="1356186" cy="1279253"/>
        </a:xfrm>
        <a:prstGeom prst="ellipse">
          <a:avLst/>
        </a:prstGeom>
        <a:solidFill>
          <a:schemeClr val="bg1"/>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DC689E-9957-4706-8A0B-2F9F08407237}">
      <dsp:nvSpPr>
        <dsp:cNvPr id="0" name=""/>
        <dsp:cNvSpPr/>
      </dsp:nvSpPr>
      <dsp:spPr>
        <a:xfrm>
          <a:off x="438912" y="3969571"/>
          <a:ext cx="10094976" cy="744294"/>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9D62C-F02C-458F-911C-7DED36C97890}"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8C7C5A8-3975-482B-9CB7-5881F2595764}" type="slidenum">
              <a:rPr lang="en-US" smtClean="0"/>
              <a:t>‹#›</a:t>
            </a:fld>
            <a:endParaRPr lang="en-US"/>
          </a:p>
        </p:txBody>
      </p:sp>
    </p:spTree>
    <p:extLst>
      <p:ext uri="{BB962C8B-B14F-4D97-AF65-F5344CB8AC3E}">
        <p14:creationId xmlns:p14="http://schemas.microsoft.com/office/powerpoint/2010/main" val="213874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9D62C-F02C-458F-911C-7DED36C97890}"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1225501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9D62C-F02C-458F-911C-7DED36C97890}"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134530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9D62C-F02C-458F-911C-7DED36C97890}"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2232254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E3A9D62C-F02C-458F-911C-7DED36C97890}" type="datetimeFigureOut">
              <a:rPr lang="en-US" smtClean="0"/>
              <a:t>4/23/2021</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8C7C5A8-3975-482B-9CB7-5881F2595764}" type="slidenum">
              <a:rPr lang="en-US" smtClean="0"/>
              <a:t>‹#›</a:t>
            </a:fld>
            <a:endParaRPr lang="en-US"/>
          </a:p>
        </p:txBody>
      </p:sp>
    </p:spTree>
    <p:extLst>
      <p:ext uri="{BB962C8B-B14F-4D97-AF65-F5344CB8AC3E}">
        <p14:creationId xmlns:p14="http://schemas.microsoft.com/office/powerpoint/2010/main" val="114870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9D62C-F02C-458F-911C-7DED36C97890}"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300858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9D62C-F02C-458F-911C-7DED36C97890}"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3181375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9D62C-F02C-458F-911C-7DED36C97890}" type="datetimeFigureOut">
              <a:rPr lang="en-US" smtClean="0"/>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2580087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9D62C-F02C-458F-911C-7DED36C97890}" type="datetimeFigureOut">
              <a:rPr lang="en-US" smtClean="0"/>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374991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A9D62C-F02C-458F-911C-7DED36C97890}"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1606069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A9D62C-F02C-458F-911C-7DED36C97890}" type="datetimeFigureOut">
              <a:rPr lang="en-US" smtClean="0"/>
              <a:t>4/23/2021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8C7C5A8-3975-482B-9CB7-5881F2595764}" type="slidenum">
              <a:rPr lang="en-US" smtClean="0"/>
              <a:t>‹#›</a:t>
            </a:fld>
            <a:endParaRPr lang="en-US"/>
          </a:p>
        </p:txBody>
      </p:sp>
    </p:spTree>
    <p:extLst>
      <p:ext uri="{BB962C8B-B14F-4D97-AF65-F5344CB8AC3E}">
        <p14:creationId xmlns:p14="http://schemas.microsoft.com/office/powerpoint/2010/main" val="1576786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3A9D62C-F02C-458F-911C-7DED36C97890}" type="datetimeFigureOut">
              <a:rPr lang="en-US" smtClean="0"/>
              <a:t>4/23/2021</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8C7C5A8-3975-482B-9CB7-5881F2595764}" type="slidenum">
              <a:rPr lang="en-US" smtClean="0"/>
              <a:t>‹#›</a:t>
            </a:fld>
            <a:endParaRPr lang="en-US"/>
          </a:p>
        </p:txBody>
      </p:sp>
    </p:spTree>
    <p:extLst>
      <p:ext uri="{BB962C8B-B14F-4D97-AF65-F5344CB8AC3E}">
        <p14:creationId xmlns:p14="http://schemas.microsoft.com/office/powerpoint/2010/main" val="151844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diagramLayout" Target="../diagrams/layout2.xml"/><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diagramData" Target="../diagrams/data2.xml"/><Relationship Id="rId16" Type="http://schemas.openxmlformats.org/officeDocument/2006/relationships/image" Target="../media/image16.svg"/><Relationship Id="rId1" Type="http://schemas.openxmlformats.org/officeDocument/2006/relationships/slideLayout" Target="../slideLayouts/slideLayout7.xml"/><Relationship Id="rId6" Type="http://schemas.microsoft.com/office/2007/relationships/diagramDrawing" Target="../diagrams/drawing2.xml"/><Relationship Id="rId11" Type="http://schemas.openxmlformats.org/officeDocument/2006/relationships/image" Target="../media/image11.png"/><Relationship Id="rId5" Type="http://schemas.openxmlformats.org/officeDocument/2006/relationships/diagramColors" Target="../diagrams/colors2.xml"/><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diagramQuickStyle" Target="../diagrams/quickStyle2.xml"/><Relationship Id="rId9" Type="http://schemas.openxmlformats.org/officeDocument/2006/relationships/image" Target="../media/image9.png"/><Relationship Id="rId14" Type="http://schemas.openxmlformats.org/officeDocument/2006/relationships/image" Target="../media/image14.svg"/></Relationships>
</file>

<file path=ppt/slides/_rels/slide11.xml.rels><?xml version="1.0" encoding="UTF-8" standalone="yes"?>
<Relationships xmlns="http://schemas.openxmlformats.org/package/2006/relationships"><Relationship Id="rId3" Type="http://schemas.openxmlformats.org/officeDocument/2006/relationships/hyperlink" Target="https://fyi.extension.wisc.edu/programdevelopment/logic-models/" TargetMode="External"/><Relationship Id="rId2" Type="http://schemas.openxmlformats.org/officeDocument/2006/relationships/hyperlink" Target="https://ctb.ku.edu/en/4-developing-framework-or-model-chang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diagramLayout" Target="../diagrams/layout1.xml"/><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diagramData" Target="../diagrams/data1.xml"/><Relationship Id="rId16" Type="http://schemas.openxmlformats.org/officeDocument/2006/relationships/image" Target="../media/image16.svg"/><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image" Target="../media/image11.png"/><Relationship Id="rId5" Type="http://schemas.openxmlformats.org/officeDocument/2006/relationships/diagramColors" Target="../diagrams/colors1.xml"/><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diagramQuickStyle" Target="../diagrams/quickStyle1.xml"/><Relationship Id="rId9" Type="http://schemas.openxmlformats.org/officeDocument/2006/relationships/image" Target="../media/image9.png"/><Relationship Id="rId14" Type="http://schemas.openxmlformats.org/officeDocument/2006/relationships/image" Target="../media/image14.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37F3-E12C-4D9B-A411-A857F80ECC66}"/>
              </a:ext>
            </a:extLst>
          </p:cNvPr>
          <p:cNvSpPr>
            <a:spLocks noGrp="1"/>
          </p:cNvSpPr>
          <p:nvPr>
            <p:ph type="ctrTitle"/>
          </p:nvPr>
        </p:nvSpPr>
        <p:spPr/>
        <p:txBody>
          <a:bodyPr/>
          <a:lstStyle/>
          <a:p>
            <a:r>
              <a:rPr lang="en-US" sz="7200" dirty="0"/>
              <a:t>Program Planning:</a:t>
            </a:r>
            <a:br>
              <a:rPr lang="en-US" sz="7200" dirty="0"/>
            </a:br>
            <a:r>
              <a:rPr lang="en-US" sz="7200" dirty="0"/>
              <a:t>Build a Logic Model</a:t>
            </a:r>
          </a:p>
        </p:txBody>
      </p:sp>
      <p:sp>
        <p:nvSpPr>
          <p:cNvPr id="3" name="Subtitle 2">
            <a:extLst>
              <a:ext uri="{FF2B5EF4-FFF2-40B4-BE49-F238E27FC236}">
                <a16:creationId xmlns:a16="http://schemas.microsoft.com/office/drawing/2014/main" id="{35A29E89-14C5-43B1-86CD-E97C43B502F3}"/>
              </a:ext>
            </a:extLst>
          </p:cNvPr>
          <p:cNvSpPr>
            <a:spLocks noGrp="1"/>
          </p:cNvSpPr>
          <p:nvPr>
            <p:ph type="subTitle" idx="1"/>
          </p:nvPr>
        </p:nvSpPr>
        <p:spPr/>
        <p:txBody>
          <a:bodyPr/>
          <a:lstStyle/>
          <a:p>
            <a:r>
              <a:rPr lang="en-US" dirty="0"/>
              <a:t>Click through the steps</a:t>
            </a:r>
          </a:p>
        </p:txBody>
      </p:sp>
    </p:spTree>
    <p:extLst>
      <p:ext uri="{BB962C8B-B14F-4D97-AF65-F5344CB8AC3E}">
        <p14:creationId xmlns:p14="http://schemas.microsoft.com/office/powerpoint/2010/main" val="1165805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86514" y="107242"/>
            <a:ext cx="10972800" cy="968189"/>
          </a:xfrm>
        </p:spPr>
        <p:txBody>
          <a:bodyPr>
            <a:normAutofit fontScale="90000"/>
          </a:bodyPr>
          <a:lstStyle/>
          <a:p>
            <a:r>
              <a:rPr lang="en-US" dirty="0"/>
              <a:t>	</a:t>
            </a:r>
            <a:r>
              <a:rPr lang="en-US" sz="4000" dirty="0"/>
              <a:t>Work Readiness Program – </a:t>
            </a:r>
            <a:br>
              <a:rPr lang="en-US" sz="4000" dirty="0"/>
            </a:br>
            <a:r>
              <a:rPr lang="en-US" sz="4000" dirty="0"/>
              <a:t>                    Does it Make Sense?</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780114998"/>
              </p:ext>
            </p:extLst>
          </p:nvPr>
        </p:nvGraphicFramePr>
        <p:xfrm>
          <a:off x="507834" y="1366454"/>
          <a:ext cx="10972800" cy="4961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Bullseye">
            <a:extLst>
              <a:ext uri="{FF2B5EF4-FFF2-40B4-BE49-F238E27FC236}">
                <a16:creationId xmlns:a16="http://schemas.microsoft.com/office/drawing/2014/main" id="{1CAFD679-80E4-4BF4-91B7-37CDFDF41AA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871430" y="1840087"/>
            <a:ext cx="1128887" cy="1128887"/>
          </a:xfrm>
          <a:prstGeom prst="rect">
            <a:avLst/>
          </a:prstGeom>
        </p:spPr>
      </p:pic>
      <p:pic>
        <p:nvPicPr>
          <p:cNvPr id="9" name="Graphic 8" descr="Checklist RTL">
            <a:extLst>
              <a:ext uri="{FF2B5EF4-FFF2-40B4-BE49-F238E27FC236}">
                <a16:creationId xmlns:a16="http://schemas.microsoft.com/office/drawing/2014/main" id="{3CFED125-911F-4B0F-9246-634B0A3FE1A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514375" y="1840087"/>
            <a:ext cx="1032933" cy="1032933"/>
          </a:xfrm>
          <a:prstGeom prst="rect">
            <a:avLst/>
          </a:prstGeom>
        </p:spPr>
      </p:pic>
      <p:pic>
        <p:nvPicPr>
          <p:cNvPr id="11" name="Graphic 10" descr="Run">
            <a:extLst>
              <a:ext uri="{FF2B5EF4-FFF2-40B4-BE49-F238E27FC236}">
                <a16:creationId xmlns:a16="http://schemas.microsoft.com/office/drawing/2014/main" id="{5DC6C02E-7829-4B07-A646-EA9BEA76D65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256846" y="1984019"/>
            <a:ext cx="914400" cy="914400"/>
          </a:xfrm>
          <a:prstGeom prst="rect">
            <a:avLst/>
          </a:prstGeom>
        </p:spPr>
      </p:pic>
      <p:pic>
        <p:nvPicPr>
          <p:cNvPr id="19" name="Graphic 18" descr="Upward trend">
            <a:extLst>
              <a:ext uri="{FF2B5EF4-FFF2-40B4-BE49-F238E27FC236}">
                <a16:creationId xmlns:a16="http://schemas.microsoft.com/office/drawing/2014/main" id="{2B4F722D-C924-4FF4-9A63-99C761D2DB1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675990" y="1927572"/>
            <a:ext cx="970847" cy="970847"/>
          </a:xfrm>
          <a:prstGeom prst="rect">
            <a:avLst/>
          </a:prstGeom>
        </p:spPr>
      </p:pic>
      <p:pic>
        <p:nvPicPr>
          <p:cNvPr id="5" name="Graphic 4" descr="Users">
            <a:extLst>
              <a:ext uri="{FF2B5EF4-FFF2-40B4-BE49-F238E27FC236}">
                <a16:creationId xmlns:a16="http://schemas.microsoft.com/office/drawing/2014/main" id="{9EDE2FBE-018E-4621-92E8-11B538831DA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17853" y="1851372"/>
            <a:ext cx="914400" cy="914400"/>
          </a:xfrm>
          <a:prstGeom prst="rect">
            <a:avLst/>
          </a:prstGeom>
        </p:spPr>
      </p:pic>
    </p:spTree>
    <p:extLst>
      <p:ext uri="{BB962C8B-B14F-4D97-AF65-F5344CB8AC3E}">
        <p14:creationId xmlns:p14="http://schemas.microsoft.com/office/powerpoint/2010/main" val="20165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758FB-84E6-4DAB-A488-530A302EA720}"/>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FE7E0465-2727-4371-BCD9-8D49C54C4FF8}"/>
              </a:ext>
            </a:extLst>
          </p:cNvPr>
          <p:cNvSpPr>
            <a:spLocks noGrp="1"/>
          </p:cNvSpPr>
          <p:nvPr>
            <p:ph idx="1"/>
          </p:nvPr>
        </p:nvSpPr>
        <p:spPr/>
        <p:txBody>
          <a:bodyPr/>
          <a:lstStyle/>
          <a:p>
            <a:r>
              <a:rPr lang="en-US" dirty="0"/>
              <a:t>Community Tool Box: Developing a Framework or Model of Change</a:t>
            </a:r>
            <a:br>
              <a:rPr lang="en-US" dirty="0"/>
            </a:br>
            <a:r>
              <a:rPr lang="en-US" dirty="0">
                <a:hlinkClick r:id="rId2"/>
              </a:rPr>
              <a:t>https://ctb.ku.edu/en/4-developing-framework-or-model-change</a:t>
            </a:r>
            <a:r>
              <a:rPr lang="en-US" dirty="0"/>
              <a:t> </a:t>
            </a:r>
          </a:p>
          <a:p>
            <a:endParaRPr lang="en-US" dirty="0"/>
          </a:p>
          <a:p>
            <a:r>
              <a:rPr lang="en-US" dirty="0"/>
              <a:t>University of Wisconsin-Madison, Division of Extension: Logic Models</a:t>
            </a:r>
            <a:br>
              <a:rPr lang="en-US" dirty="0"/>
            </a:br>
            <a:r>
              <a:rPr lang="en-US" dirty="0">
                <a:hlinkClick r:id="rId3"/>
              </a:rPr>
              <a:t>https://fyi.extension.wisc.edu/programdevelopment/logic-models/</a:t>
            </a:r>
            <a:r>
              <a:rPr lang="en-US" dirty="0"/>
              <a:t> </a:t>
            </a:r>
          </a:p>
        </p:txBody>
      </p:sp>
    </p:spTree>
    <p:extLst>
      <p:ext uri="{BB962C8B-B14F-4D97-AF65-F5344CB8AC3E}">
        <p14:creationId xmlns:p14="http://schemas.microsoft.com/office/powerpoint/2010/main" val="346867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B2CA-0F46-463B-9E91-7BBB99B6298D}"/>
              </a:ext>
            </a:extLst>
          </p:cNvPr>
          <p:cNvSpPr>
            <a:spLocks noGrp="1"/>
          </p:cNvSpPr>
          <p:nvPr>
            <p:ph type="title"/>
          </p:nvPr>
        </p:nvSpPr>
        <p:spPr/>
        <p:txBody>
          <a:bodyPr/>
          <a:lstStyle/>
          <a:p>
            <a:r>
              <a:rPr lang="en-US" dirty="0"/>
              <a:t>Why build a logic Model?</a:t>
            </a:r>
          </a:p>
        </p:txBody>
      </p:sp>
      <p:sp>
        <p:nvSpPr>
          <p:cNvPr id="3" name="Content Placeholder 2">
            <a:extLst>
              <a:ext uri="{FF2B5EF4-FFF2-40B4-BE49-F238E27FC236}">
                <a16:creationId xmlns:a16="http://schemas.microsoft.com/office/drawing/2014/main" id="{77C1934C-6842-4915-9F2C-AE06EC2FE1FE}"/>
              </a:ext>
            </a:extLst>
          </p:cNvPr>
          <p:cNvSpPr>
            <a:spLocks noGrp="1"/>
          </p:cNvSpPr>
          <p:nvPr>
            <p:ph idx="1"/>
          </p:nvPr>
        </p:nvSpPr>
        <p:spPr>
          <a:xfrm>
            <a:off x="1069848" y="2121408"/>
            <a:ext cx="5353530" cy="4050792"/>
          </a:xfrm>
        </p:spPr>
        <p:txBody>
          <a:bodyPr/>
          <a:lstStyle/>
          <a:p>
            <a:r>
              <a:rPr lang="en-US" dirty="0"/>
              <a:t>A logic model provides a framework for linking program activities with outcomes and goals.</a:t>
            </a:r>
          </a:p>
          <a:p>
            <a:r>
              <a:rPr lang="en-US" dirty="0"/>
              <a:t>It helps you answer the question: </a:t>
            </a:r>
            <a:br>
              <a:rPr lang="en-US" dirty="0"/>
            </a:br>
            <a:r>
              <a:rPr lang="en-US" dirty="0"/>
              <a:t>“Do these program activities lead to the desired outcomes and goals?”</a:t>
            </a:r>
          </a:p>
          <a:p>
            <a:r>
              <a:rPr lang="en-US" dirty="0"/>
              <a:t>The framework helps test if the program theory is accurate—if the program activities make sense.</a:t>
            </a:r>
          </a:p>
          <a:p>
            <a:endParaRPr lang="en-US" dirty="0"/>
          </a:p>
        </p:txBody>
      </p:sp>
      <p:pic>
        <p:nvPicPr>
          <p:cNvPr id="5" name="Graphic 4" descr="Connections">
            <a:extLst>
              <a:ext uri="{FF2B5EF4-FFF2-40B4-BE49-F238E27FC236}">
                <a16:creationId xmlns:a16="http://schemas.microsoft.com/office/drawing/2014/main" id="{B91D9929-4A8B-4B9E-8FB1-04B3205E6D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78888" y="2367843"/>
            <a:ext cx="2873024" cy="2873024"/>
          </a:xfrm>
          <a:prstGeom prst="rect">
            <a:avLst/>
          </a:prstGeom>
        </p:spPr>
      </p:pic>
    </p:spTree>
    <p:extLst>
      <p:ext uri="{BB962C8B-B14F-4D97-AF65-F5344CB8AC3E}">
        <p14:creationId xmlns:p14="http://schemas.microsoft.com/office/powerpoint/2010/main" val="3793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16089" y="0"/>
            <a:ext cx="10972800" cy="968189"/>
          </a:xfrm>
        </p:spPr>
        <p:txBody>
          <a:bodyPr>
            <a:normAutofit/>
          </a:bodyPr>
          <a:lstStyle/>
          <a:p>
            <a:r>
              <a:rPr lang="en-US" dirty="0"/>
              <a:t>	</a:t>
            </a:r>
            <a:r>
              <a:rPr lang="en-US" sz="4000" dirty="0"/>
              <a:t>PROGRAM THEORY - LOGIC MODEL</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9396532"/>
              </p:ext>
            </p:extLst>
          </p:nvPr>
        </p:nvGraphicFramePr>
        <p:xfrm>
          <a:off x="462679" y="1219699"/>
          <a:ext cx="10972800" cy="4961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Bullseye">
            <a:extLst>
              <a:ext uri="{FF2B5EF4-FFF2-40B4-BE49-F238E27FC236}">
                <a16:creationId xmlns:a16="http://schemas.microsoft.com/office/drawing/2014/main" id="{1CAFD679-80E4-4BF4-91B7-37CDFDF41AA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9826976" y="1670746"/>
            <a:ext cx="1128887" cy="1128887"/>
          </a:xfrm>
          <a:prstGeom prst="rect">
            <a:avLst/>
          </a:prstGeom>
        </p:spPr>
      </p:pic>
      <p:pic>
        <p:nvPicPr>
          <p:cNvPr id="9" name="Graphic 8" descr="Checklist RTL">
            <a:extLst>
              <a:ext uri="{FF2B5EF4-FFF2-40B4-BE49-F238E27FC236}">
                <a16:creationId xmlns:a16="http://schemas.microsoft.com/office/drawing/2014/main" id="{3CFED125-911F-4B0F-9246-634B0A3FE1A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506034" y="1704616"/>
            <a:ext cx="1032933" cy="1032933"/>
          </a:xfrm>
          <a:prstGeom prst="rect">
            <a:avLst/>
          </a:prstGeom>
        </p:spPr>
      </p:pic>
      <p:pic>
        <p:nvPicPr>
          <p:cNvPr id="11" name="Graphic 10" descr="Run">
            <a:extLst>
              <a:ext uri="{FF2B5EF4-FFF2-40B4-BE49-F238E27FC236}">
                <a16:creationId xmlns:a16="http://schemas.microsoft.com/office/drawing/2014/main" id="{5DC6C02E-7829-4B07-A646-EA9BEA76D65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222979" y="1842907"/>
            <a:ext cx="914400" cy="914400"/>
          </a:xfrm>
          <a:prstGeom prst="rect">
            <a:avLst/>
          </a:prstGeom>
        </p:spPr>
      </p:pic>
      <p:pic>
        <p:nvPicPr>
          <p:cNvPr id="19" name="Graphic 18" descr="Upward trend">
            <a:extLst>
              <a:ext uri="{FF2B5EF4-FFF2-40B4-BE49-F238E27FC236}">
                <a16:creationId xmlns:a16="http://schemas.microsoft.com/office/drawing/2014/main" id="{2B4F722D-C924-4FF4-9A63-99C761D2DB1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7602818" y="1763873"/>
            <a:ext cx="970847" cy="970847"/>
          </a:xfrm>
          <a:prstGeom prst="rect">
            <a:avLst/>
          </a:prstGeom>
        </p:spPr>
      </p:pic>
      <p:pic>
        <p:nvPicPr>
          <p:cNvPr id="5" name="Graphic 4" descr="Users">
            <a:extLst>
              <a:ext uri="{FF2B5EF4-FFF2-40B4-BE49-F238E27FC236}">
                <a16:creationId xmlns:a16="http://schemas.microsoft.com/office/drawing/2014/main" id="{99834001-8313-4078-9207-EAA28C6E5A7C}"/>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5268" y="1704616"/>
            <a:ext cx="914400" cy="914400"/>
          </a:xfrm>
          <a:prstGeom prst="rect">
            <a:avLst/>
          </a:prstGeom>
        </p:spPr>
      </p:pic>
    </p:spTree>
    <p:extLst>
      <p:ext uri="{BB962C8B-B14F-4D97-AF65-F5344CB8AC3E}">
        <p14:creationId xmlns:p14="http://schemas.microsoft.com/office/powerpoint/2010/main" val="719196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B6A33-E26B-4DDD-955E-C4C02C451ABC}"/>
              </a:ext>
            </a:extLst>
          </p:cNvPr>
          <p:cNvSpPr>
            <a:spLocks noGrp="1"/>
          </p:cNvSpPr>
          <p:nvPr>
            <p:ph type="title"/>
          </p:nvPr>
        </p:nvSpPr>
        <p:spPr/>
        <p:txBody>
          <a:bodyPr/>
          <a:lstStyle/>
          <a:p>
            <a:r>
              <a:rPr lang="en-US" dirty="0"/>
              <a:t>Step 1 - goal</a:t>
            </a:r>
          </a:p>
        </p:txBody>
      </p:sp>
      <p:sp>
        <p:nvSpPr>
          <p:cNvPr id="3" name="Content Placeholder 2">
            <a:extLst>
              <a:ext uri="{FF2B5EF4-FFF2-40B4-BE49-F238E27FC236}">
                <a16:creationId xmlns:a16="http://schemas.microsoft.com/office/drawing/2014/main" id="{8428D552-0532-4EF3-BAE0-A121360D61A6}"/>
              </a:ext>
            </a:extLst>
          </p:cNvPr>
          <p:cNvSpPr>
            <a:spLocks noGrp="1"/>
          </p:cNvSpPr>
          <p:nvPr>
            <p:ph sz="half" idx="1"/>
          </p:nvPr>
        </p:nvSpPr>
        <p:spPr/>
        <p:txBody>
          <a:bodyPr/>
          <a:lstStyle/>
          <a:p>
            <a:r>
              <a:rPr lang="en-US" sz="2200" dirty="0"/>
              <a:t>Start with the end (goal) in mind and work backwards:</a:t>
            </a:r>
          </a:p>
          <a:p>
            <a:r>
              <a:rPr lang="en-US" sz="2200" dirty="0"/>
              <a:t>What is the goal?</a:t>
            </a:r>
          </a:p>
          <a:p>
            <a:r>
              <a:rPr lang="en-US" sz="2200" dirty="0"/>
              <a:t>Who will benefit from it? What is  the priority population?</a:t>
            </a:r>
          </a:p>
          <a:p>
            <a:endParaRPr lang="en-US" dirty="0"/>
          </a:p>
          <a:p>
            <a:endParaRPr lang="en-US" dirty="0"/>
          </a:p>
        </p:txBody>
      </p:sp>
      <p:sp>
        <p:nvSpPr>
          <p:cNvPr id="5" name="Content Placeholder 4">
            <a:extLst>
              <a:ext uri="{FF2B5EF4-FFF2-40B4-BE49-F238E27FC236}">
                <a16:creationId xmlns:a16="http://schemas.microsoft.com/office/drawing/2014/main" id="{26BA09C2-33E9-4394-BAA3-A514BB828412}"/>
              </a:ext>
            </a:extLst>
          </p:cNvPr>
          <p:cNvSpPr>
            <a:spLocks noGrp="1"/>
          </p:cNvSpPr>
          <p:nvPr>
            <p:ph sz="half" idx="2"/>
          </p:nvPr>
        </p:nvSpPr>
        <p:spPr/>
        <p:txBody>
          <a:bodyPr/>
          <a:lstStyle/>
          <a:p>
            <a:pPr marL="0" indent="0">
              <a:buNone/>
            </a:pPr>
            <a:r>
              <a:rPr lang="en-US" sz="2200" dirty="0"/>
              <a:t>Example: </a:t>
            </a:r>
          </a:p>
          <a:p>
            <a:pPr marL="0" indent="0">
              <a:buNone/>
            </a:pPr>
            <a:r>
              <a:rPr lang="en-US" sz="2200" i="1" dirty="0"/>
              <a:t>Young people (14-16 years of age) in my community (town, neighborhood) are able to apply for and hold down summer jobs.</a:t>
            </a:r>
          </a:p>
          <a:p>
            <a:endParaRPr lang="en-US" dirty="0"/>
          </a:p>
        </p:txBody>
      </p:sp>
    </p:spTree>
    <p:extLst>
      <p:ext uri="{BB962C8B-B14F-4D97-AF65-F5344CB8AC3E}">
        <p14:creationId xmlns:p14="http://schemas.microsoft.com/office/powerpoint/2010/main" val="88461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B89E2-90AD-4656-964F-A7324F486EC2}"/>
              </a:ext>
            </a:extLst>
          </p:cNvPr>
          <p:cNvSpPr>
            <a:spLocks noGrp="1"/>
          </p:cNvSpPr>
          <p:nvPr>
            <p:ph type="title"/>
          </p:nvPr>
        </p:nvSpPr>
        <p:spPr/>
        <p:txBody>
          <a:bodyPr/>
          <a:lstStyle/>
          <a:p>
            <a:r>
              <a:rPr lang="en-US" dirty="0"/>
              <a:t>Step 2 - outcomes</a:t>
            </a:r>
          </a:p>
        </p:txBody>
      </p:sp>
      <p:sp>
        <p:nvSpPr>
          <p:cNvPr id="3" name="Content Placeholder 2">
            <a:extLst>
              <a:ext uri="{FF2B5EF4-FFF2-40B4-BE49-F238E27FC236}">
                <a16:creationId xmlns:a16="http://schemas.microsoft.com/office/drawing/2014/main" id="{AA25F3C0-B0F2-4D19-8360-56BD3118EC8D}"/>
              </a:ext>
            </a:extLst>
          </p:cNvPr>
          <p:cNvSpPr>
            <a:spLocks noGrp="1"/>
          </p:cNvSpPr>
          <p:nvPr>
            <p:ph sz="half" idx="1"/>
          </p:nvPr>
        </p:nvSpPr>
        <p:spPr/>
        <p:txBody>
          <a:bodyPr/>
          <a:lstStyle/>
          <a:p>
            <a:pPr marL="0" indent="0">
              <a:buNone/>
            </a:pPr>
            <a:r>
              <a:rPr lang="en-US" sz="2200" dirty="0"/>
              <a:t>Determine the competencies and behaviors that young people need to meet this goal.</a:t>
            </a:r>
          </a:p>
          <a:p>
            <a:r>
              <a:rPr lang="en-US" sz="2200" dirty="0"/>
              <a:t>What are the knowledge areas, skill sets, qualities, intentions we want to see?</a:t>
            </a:r>
          </a:p>
          <a:p>
            <a:endParaRPr lang="en-US" dirty="0"/>
          </a:p>
        </p:txBody>
      </p:sp>
      <p:sp>
        <p:nvSpPr>
          <p:cNvPr id="4" name="Content Placeholder 3">
            <a:extLst>
              <a:ext uri="{FF2B5EF4-FFF2-40B4-BE49-F238E27FC236}">
                <a16:creationId xmlns:a16="http://schemas.microsoft.com/office/drawing/2014/main" id="{133F2437-A608-4718-8BE1-48EACF08E08F}"/>
              </a:ext>
            </a:extLst>
          </p:cNvPr>
          <p:cNvSpPr>
            <a:spLocks noGrp="1"/>
          </p:cNvSpPr>
          <p:nvPr>
            <p:ph sz="half" idx="2"/>
          </p:nvPr>
        </p:nvSpPr>
        <p:spPr/>
        <p:txBody>
          <a:bodyPr/>
          <a:lstStyle/>
          <a:p>
            <a:pPr marL="0" indent="0">
              <a:buNone/>
            </a:pPr>
            <a:r>
              <a:rPr lang="en-US" sz="2200" dirty="0"/>
              <a:t>Example: </a:t>
            </a:r>
          </a:p>
          <a:p>
            <a:r>
              <a:rPr lang="en-US" sz="2200" i="1" dirty="0"/>
              <a:t>Knowledge of work ethics</a:t>
            </a:r>
          </a:p>
          <a:p>
            <a:r>
              <a:rPr lang="en-US" sz="2200" i="1" dirty="0"/>
              <a:t>Communication and social skills</a:t>
            </a:r>
          </a:p>
          <a:p>
            <a:r>
              <a:rPr lang="en-US" sz="2200" i="1" dirty="0"/>
              <a:t>Interview skills</a:t>
            </a:r>
          </a:p>
          <a:p>
            <a:r>
              <a:rPr lang="en-US" sz="2200" i="1" dirty="0"/>
              <a:t>Self-efficacy</a:t>
            </a:r>
          </a:p>
          <a:p>
            <a:pPr marL="0" indent="0">
              <a:buNone/>
            </a:pPr>
            <a:endParaRPr lang="en-US" dirty="0"/>
          </a:p>
        </p:txBody>
      </p:sp>
    </p:spTree>
    <p:extLst>
      <p:ext uri="{BB962C8B-B14F-4D97-AF65-F5344CB8AC3E}">
        <p14:creationId xmlns:p14="http://schemas.microsoft.com/office/powerpoint/2010/main" val="392484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2E2E3-127B-403C-A123-E7588287E584}"/>
              </a:ext>
            </a:extLst>
          </p:cNvPr>
          <p:cNvSpPr>
            <a:spLocks noGrp="1"/>
          </p:cNvSpPr>
          <p:nvPr>
            <p:ph type="title"/>
          </p:nvPr>
        </p:nvSpPr>
        <p:spPr/>
        <p:txBody>
          <a:bodyPr/>
          <a:lstStyle/>
          <a:p>
            <a:r>
              <a:rPr lang="en-US" dirty="0"/>
              <a:t>Step 3 - activities</a:t>
            </a:r>
          </a:p>
        </p:txBody>
      </p:sp>
      <p:sp>
        <p:nvSpPr>
          <p:cNvPr id="3" name="Content Placeholder 2">
            <a:extLst>
              <a:ext uri="{FF2B5EF4-FFF2-40B4-BE49-F238E27FC236}">
                <a16:creationId xmlns:a16="http://schemas.microsoft.com/office/drawing/2014/main" id="{E50B2FF1-A339-4BEA-B3AF-C8CD5474DA45}"/>
              </a:ext>
            </a:extLst>
          </p:cNvPr>
          <p:cNvSpPr>
            <a:spLocks noGrp="1"/>
          </p:cNvSpPr>
          <p:nvPr>
            <p:ph sz="half" idx="1"/>
          </p:nvPr>
        </p:nvSpPr>
        <p:spPr/>
        <p:txBody>
          <a:bodyPr>
            <a:normAutofit lnSpcReduction="10000"/>
          </a:bodyPr>
          <a:lstStyle/>
          <a:p>
            <a:pPr marL="0" indent="0">
              <a:buNone/>
            </a:pPr>
            <a:r>
              <a:rPr lang="en-US" dirty="0"/>
              <a:t>Think about what you know about research and best practices to determine your intervention or program activities.</a:t>
            </a:r>
          </a:p>
          <a:p>
            <a:r>
              <a:rPr lang="en-US" dirty="0"/>
              <a:t>What type of programming will lead to the desired behavior? Think about content/curriculum, learning strategies such as experiential learning, group learning, and role plays.</a:t>
            </a:r>
          </a:p>
          <a:p>
            <a:r>
              <a:rPr lang="en-US" dirty="0"/>
              <a:t>Consider the length and frequency of program activities.</a:t>
            </a:r>
          </a:p>
          <a:p>
            <a:pPr marL="0" indent="0">
              <a:buNone/>
            </a:pPr>
            <a:endParaRPr lang="en-US" dirty="0"/>
          </a:p>
        </p:txBody>
      </p:sp>
      <p:sp>
        <p:nvSpPr>
          <p:cNvPr id="4" name="Content Placeholder 3">
            <a:extLst>
              <a:ext uri="{FF2B5EF4-FFF2-40B4-BE49-F238E27FC236}">
                <a16:creationId xmlns:a16="http://schemas.microsoft.com/office/drawing/2014/main" id="{2944883B-DB8F-4E7C-AC5C-442C5D3F0953}"/>
              </a:ext>
            </a:extLst>
          </p:cNvPr>
          <p:cNvSpPr>
            <a:spLocks noGrp="1"/>
          </p:cNvSpPr>
          <p:nvPr>
            <p:ph sz="half" idx="2"/>
          </p:nvPr>
        </p:nvSpPr>
        <p:spPr/>
        <p:txBody>
          <a:bodyPr>
            <a:normAutofit lnSpcReduction="10000"/>
          </a:bodyPr>
          <a:lstStyle/>
          <a:p>
            <a:pPr marL="0" indent="0">
              <a:buNone/>
            </a:pPr>
            <a:r>
              <a:rPr lang="en-US" dirty="0"/>
              <a:t>Example: Work Readiness Program</a:t>
            </a:r>
          </a:p>
          <a:p>
            <a:r>
              <a:rPr lang="en-US" i="1" dirty="0"/>
              <a:t>The program will include activities to explore young people’s interests/talents and jobs for youth in the community. It will give young people opportunities to practice communication, social, and problem- solving skills (role play, scenarios) and engage them in resume writing and interview skills practice. It may involve facilitating a job placement in the summer.</a:t>
            </a:r>
          </a:p>
          <a:p>
            <a:r>
              <a:rPr lang="en-US" i="1" dirty="0"/>
              <a:t>6-month program, meeting twice a week (ends beginning of summer).</a:t>
            </a:r>
          </a:p>
          <a:p>
            <a:pPr marL="0" indent="0">
              <a:buNone/>
            </a:pPr>
            <a:endParaRPr lang="en-US" dirty="0"/>
          </a:p>
        </p:txBody>
      </p:sp>
    </p:spTree>
    <p:extLst>
      <p:ext uri="{BB962C8B-B14F-4D97-AF65-F5344CB8AC3E}">
        <p14:creationId xmlns:p14="http://schemas.microsoft.com/office/powerpoint/2010/main" val="3725260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7114-1FA8-493B-9B6B-718BBF4C3B23}"/>
              </a:ext>
            </a:extLst>
          </p:cNvPr>
          <p:cNvSpPr>
            <a:spLocks noGrp="1"/>
          </p:cNvSpPr>
          <p:nvPr>
            <p:ph type="title"/>
          </p:nvPr>
        </p:nvSpPr>
        <p:spPr/>
        <p:txBody>
          <a:bodyPr/>
          <a:lstStyle/>
          <a:p>
            <a:r>
              <a:rPr lang="en-US" dirty="0"/>
              <a:t>Step 3 - part 2</a:t>
            </a:r>
          </a:p>
        </p:txBody>
      </p:sp>
      <p:sp>
        <p:nvSpPr>
          <p:cNvPr id="3" name="Content Placeholder 2">
            <a:extLst>
              <a:ext uri="{FF2B5EF4-FFF2-40B4-BE49-F238E27FC236}">
                <a16:creationId xmlns:a16="http://schemas.microsoft.com/office/drawing/2014/main" id="{424D0D9B-2071-4A17-9E32-C9C52601E500}"/>
              </a:ext>
            </a:extLst>
          </p:cNvPr>
          <p:cNvSpPr>
            <a:spLocks noGrp="1"/>
          </p:cNvSpPr>
          <p:nvPr>
            <p:ph sz="half" idx="1"/>
          </p:nvPr>
        </p:nvSpPr>
        <p:spPr/>
        <p:txBody>
          <a:bodyPr>
            <a:normAutofit fontScale="77500" lnSpcReduction="20000"/>
          </a:bodyPr>
          <a:lstStyle/>
          <a:p>
            <a:pPr marL="0" indent="0">
              <a:buNone/>
            </a:pPr>
            <a:r>
              <a:rPr lang="en-US" sz="2800" dirty="0"/>
              <a:t>Based on the best practices you identified you can determine the type and number of activities you will offer.</a:t>
            </a:r>
          </a:p>
          <a:p>
            <a:pPr marL="0" indent="0">
              <a:buNone/>
            </a:pPr>
            <a:endParaRPr lang="en-US" dirty="0"/>
          </a:p>
        </p:txBody>
      </p:sp>
      <p:sp>
        <p:nvSpPr>
          <p:cNvPr id="4" name="Content Placeholder 3">
            <a:extLst>
              <a:ext uri="{FF2B5EF4-FFF2-40B4-BE49-F238E27FC236}">
                <a16:creationId xmlns:a16="http://schemas.microsoft.com/office/drawing/2014/main" id="{301D97CA-9FBD-4080-B4F5-10B420CFF7A8}"/>
              </a:ext>
            </a:extLst>
          </p:cNvPr>
          <p:cNvSpPr>
            <a:spLocks noGrp="1"/>
          </p:cNvSpPr>
          <p:nvPr>
            <p:ph sz="half" idx="2"/>
          </p:nvPr>
        </p:nvSpPr>
        <p:spPr/>
        <p:txBody>
          <a:bodyPr>
            <a:normAutofit fontScale="77500" lnSpcReduction="20000"/>
          </a:bodyPr>
          <a:lstStyle/>
          <a:p>
            <a:pPr marL="0" indent="0">
              <a:buNone/>
            </a:pPr>
            <a:r>
              <a:rPr lang="en-US" dirty="0"/>
              <a:t>Example:</a:t>
            </a:r>
          </a:p>
          <a:p>
            <a:pPr marL="0" indent="0">
              <a:buNone/>
            </a:pPr>
            <a:r>
              <a:rPr lang="en-US" i="1" dirty="0"/>
              <a:t>6-month program, 1-hour sessions twice a week (January through June):</a:t>
            </a:r>
          </a:p>
          <a:p>
            <a:r>
              <a:rPr lang="en-US" i="1" dirty="0"/>
              <a:t># of sessions on exploration of individual interests/talents and available jobs</a:t>
            </a:r>
          </a:p>
          <a:p>
            <a:r>
              <a:rPr lang="en-US" i="1" dirty="0"/>
              <a:t># of sessions on workplace ethics (guest speakers)</a:t>
            </a:r>
          </a:p>
          <a:p>
            <a:r>
              <a:rPr lang="en-US" i="1" dirty="0"/>
              <a:t># of sessions  on communication in the workplace </a:t>
            </a:r>
          </a:p>
          <a:p>
            <a:r>
              <a:rPr lang="en-US" i="1" dirty="0"/>
              <a:t># of sessions on social and problem-solving skills</a:t>
            </a:r>
          </a:p>
          <a:p>
            <a:r>
              <a:rPr lang="en-US" i="1" dirty="0"/>
              <a:t>One month of job shadowing</a:t>
            </a:r>
          </a:p>
          <a:p>
            <a:r>
              <a:rPr lang="en-US" i="1" dirty="0"/>
              <a:t># of sessions on resume writing, completing application forms</a:t>
            </a:r>
          </a:p>
          <a:p>
            <a:r>
              <a:rPr lang="en-US" i="1" dirty="0"/>
              <a:t># of sessions on interview practice</a:t>
            </a:r>
          </a:p>
          <a:p>
            <a:pPr marL="0" indent="0">
              <a:buNone/>
            </a:pPr>
            <a:endParaRPr lang="en-US" dirty="0"/>
          </a:p>
        </p:txBody>
      </p:sp>
    </p:spTree>
    <p:extLst>
      <p:ext uri="{BB962C8B-B14F-4D97-AF65-F5344CB8AC3E}">
        <p14:creationId xmlns:p14="http://schemas.microsoft.com/office/powerpoint/2010/main" val="216320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27610-3A30-41F5-A704-F141499D391E}"/>
              </a:ext>
            </a:extLst>
          </p:cNvPr>
          <p:cNvSpPr>
            <a:spLocks noGrp="1"/>
          </p:cNvSpPr>
          <p:nvPr>
            <p:ph type="title"/>
          </p:nvPr>
        </p:nvSpPr>
        <p:spPr/>
        <p:txBody>
          <a:bodyPr/>
          <a:lstStyle/>
          <a:p>
            <a:r>
              <a:rPr lang="en-US" dirty="0"/>
              <a:t>Step 4 - inputs</a:t>
            </a:r>
          </a:p>
        </p:txBody>
      </p:sp>
      <p:sp>
        <p:nvSpPr>
          <p:cNvPr id="3" name="Content Placeholder 2">
            <a:extLst>
              <a:ext uri="{FF2B5EF4-FFF2-40B4-BE49-F238E27FC236}">
                <a16:creationId xmlns:a16="http://schemas.microsoft.com/office/drawing/2014/main" id="{BE34667A-B996-49AD-829A-B5C7FD1251ED}"/>
              </a:ext>
            </a:extLst>
          </p:cNvPr>
          <p:cNvSpPr>
            <a:spLocks noGrp="1"/>
          </p:cNvSpPr>
          <p:nvPr>
            <p:ph sz="half" idx="1"/>
          </p:nvPr>
        </p:nvSpPr>
        <p:spPr>
          <a:xfrm>
            <a:off x="1069848" y="2194560"/>
            <a:ext cx="4754880" cy="4285262"/>
          </a:xfrm>
        </p:spPr>
        <p:txBody>
          <a:bodyPr>
            <a:normAutofit fontScale="92500" lnSpcReduction="20000"/>
          </a:bodyPr>
          <a:lstStyle/>
          <a:p>
            <a:pPr marL="0" indent="0">
              <a:buNone/>
            </a:pPr>
            <a:r>
              <a:rPr lang="en-US" sz="2200" dirty="0"/>
              <a:t>Think about your own capacity and what’s needed in terms of resources and staff to do the program.</a:t>
            </a:r>
          </a:p>
          <a:p>
            <a:r>
              <a:rPr lang="en-US" sz="2200" dirty="0"/>
              <a:t>What is our staff and agency capacity?</a:t>
            </a:r>
          </a:p>
          <a:p>
            <a:r>
              <a:rPr lang="en-US" sz="2200" dirty="0"/>
              <a:t>Do we have curricula/resources/</a:t>
            </a:r>
            <a:br>
              <a:rPr lang="en-US" sz="2200" dirty="0"/>
            </a:br>
            <a:r>
              <a:rPr lang="en-US" sz="2200" dirty="0"/>
              <a:t>activity material?</a:t>
            </a:r>
          </a:p>
          <a:p>
            <a:r>
              <a:rPr lang="en-US" sz="2200" dirty="0"/>
              <a:t>Do we need training?</a:t>
            </a:r>
          </a:p>
          <a:p>
            <a:r>
              <a:rPr lang="en-US" sz="2200" dirty="0"/>
              <a:t>Do we have community partners we can collaborate with?</a:t>
            </a:r>
          </a:p>
          <a:p>
            <a:endParaRPr lang="en-US" sz="2200" dirty="0"/>
          </a:p>
          <a:p>
            <a:pPr marL="0" indent="0">
              <a:buNone/>
            </a:pPr>
            <a:r>
              <a:rPr lang="en-US" sz="2200" dirty="0"/>
              <a:t>Depending on your internal resources you may need to adjust scope of the program.</a:t>
            </a:r>
          </a:p>
          <a:p>
            <a:pPr marL="0" indent="0">
              <a:buNone/>
            </a:pPr>
            <a:endParaRPr lang="en-US" dirty="0"/>
          </a:p>
        </p:txBody>
      </p:sp>
      <p:pic>
        <p:nvPicPr>
          <p:cNvPr id="10" name="Content Placeholder 9" descr="Group brainstorm">
            <a:extLst>
              <a:ext uri="{FF2B5EF4-FFF2-40B4-BE49-F238E27FC236}">
                <a16:creationId xmlns:a16="http://schemas.microsoft.com/office/drawing/2014/main" id="{59630ADF-62CB-4AB4-AC1A-D644E161255D}"/>
              </a:ext>
            </a:extLst>
          </p:cNvPr>
          <p:cNvPicPr>
            <a:picLocks noGrp="1" noChangeAspect="1"/>
          </p:cNvPicPr>
          <p:nvPr>
            <p:ph sz="half" idx="2"/>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2622" y="2487949"/>
            <a:ext cx="2720622" cy="2720622"/>
          </a:xfrm>
        </p:spPr>
      </p:pic>
    </p:spTree>
    <p:extLst>
      <p:ext uri="{BB962C8B-B14F-4D97-AF65-F5344CB8AC3E}">
        <p14:creationId xmlns:p14="http://schemas.microsoft.com/office/powerpoint/2010/main" val="3837329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B3F19-D6A7-4C95-A9C6-2A768EE7FCD2}"/>
              </a:ext>
            </a:extLst>
          </p:cNvPr>
          <p:cNvSpPr>
            <a:spLocks noGrp="1"/>
          </p:cNvSpPr>
          <p:nvPr>
            <p:ph type="title"/>
          </p:nvPr>
        </p:nvSpPr>
        <p:spPr/>
        <p:txBody>
          <a:bodyPr/>
          <a:lstStyle/>
          <a:p>
            <a:r>
              <a:rPr lang="en-US" dirty="0"/>
              <a:t>Step 5 - outputs</a:t>
            </a:r>
          </a:p>
        </p:txBody>
      </p:sp>
      <p:sp>
        <p:nvSpPr>
          <p:cNvPr id="3" name="Content Placeholder 2">
            <a:extLst>
              <a:ext uri="{FF2B5EF4-FFF2-40B4-BE49-F238E27FC236}">
                <a16:creationId xmlns:a16="http://schemas.microsoft.com/office/drawing/2014/main" id="{856ABFDD-430A-48E7-A0A8-4B5E8BB75B29}"/>
              </a:ext>
            </a:extLst>
          </p:cNvPr>
          <p:cNvSpPr>
            <a:spLocks noGrp="1"/>
          </p:cNvSpPr>
          <p:nvPr>
            <p:ph sz="half" idx="1"/>
          </p:nvPr>
        </p:nvSpPr>
        <p:spPr/>
        <p:txBody>
          <a:bodyPr/>
          <a:lstStyle/>
          <a:p>
            <a:pPr marL="0" indent="0">
              <a:buNone/>
            </a:pPr>
            <a:r>
              <a:rPr lang="en-US" dirty="0"/>
              <a:t>Finally, we want to think about how we can measure what we do. This will help determine if we are moving in the right direction, or if we have to make adjustments in our programming.</a:t>
            </a:r>
          </a:p>
          <a:p>
            <a:r>
              <a:rPr lang="en-US" dirty="0"/>
              <a:t>Are we reaching the number of youth we want to reach? </a:t>
            </a:r>
          </a:p>
          <a:p>
            <a:r>
              <a:rPr lang="en-US" dirty="0"/>
              <a:t>Are we delivering all the program components? </a:t>
            </a:r>
          </a:p>
          <a:p>
            <a:r>
              <a:rPr lang="en-US" dirty="0"/>
              <a:t>Are young people staying engaged?</a:t>
            </a:r>
          </a:p>
          <a:p>
            <a:pPr marL="0" indent="0">
              <a:buNone/>
            </a:pPr>
            <a:endParaRPr lang="en-US" dirty="0"/>
          </a:p>
        </p:txBody>
      </p:sp>
      <p:sp>
        <p:nvSpPr>
          <p:cNvPr id="4" name="Content Placeholder 3">
            <a:extLst>
              <a:ext uri="{FF2B5EF4-FFF2-40B4-BE49-F238E27FC236}">
                <a16:creationId xmlns:a16="http://schemas.microsoft.com/office/drawing/2014/main" id="{7DF551E3-F75F-43C6-80D4-B488B89C06EB}"/>
              </a:ext>
            </a:extLst>
          </p:cNvPr>
          <p:cNvSpPr>
            <a:spLocks noGrp="1"/>
          </p:cNvSpPr>
          <p:nvPr>
            <p:ph sz="half" idx="2"/>
          </p:nvPr>
        </p:nvSpPr>
        <p:spPr/>
        <p:txBody>
          <a:bodyPr/>
          <a:lstStyle/>
          <a:p>
            <a:pPr marL="0" indent="0">
              <a:buNone/>
            </a:pPr>
            <a:r>
              <a:rPr lang="en-US" dirty="0"/>
              <a:t>Outputs:</a:t>
            </a:r>
          </a:p>
          <a:p>
            <a:r>
              <a:rPr lang="en-US" dirty="0"/>
              <a:t>Number of sessions</a:t>
            </a:r>
          </a:p>
          <a:p>
            <a:r>
              <a:rPr lang="en-US" dirty="0"/>
              <a:t>Type of sessions</a:t>
            </a:r>
          </a:p>
          <a:p>
            <a:r>
              <a:rPr lang="en-US" dirty="0"/>
              <a:t>Length of session</a:t>
            </a:r>
          </a:p>
          <a:p>
            <a:r>
              <a:rPr lang="en-US" dirty="0"/>
              <a:t>Frequency of sessions</a:t>
            </a:r>
          </a:p>
          <a:p>
            <a:r>
              <a:rPr lang="en-US" dirty="0"/>
              <a:t>Number of youth attending</a:t>
            </a:r>
          </a:p>
          <a:p>
            <a:pPr marL="0" indent="0">
              <a:buNone/>
            </a:pPr>
            <a:endParaRPr lang="en-US" dirty="0"/>
          </a:p>
        </p:txBody>
      </p:sp>
    </p:spTree>
    <p:extLst>
      <p:ext uri="{BB962C8B-B14F-4D97-AF65-F5344CB8AC3E}">
        <p14:creationId xmlns:p14="http://schemas.microsoft.com/office/powerpoint/2010/main" val="4024395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484</TotalTime>
  <Words>766</Words>
  <Application>Microsoft Office PowerPoint</Application>
  <PresentationFormat>Widescreen</PresentationFormat>
  <Paragraphs>114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Rockwell</vt:lpstr>
      <vt:lpstr>Rockwell Condensed</vt:lpstr>
      <vt:lpstr>Wingdings</vt:lpstr>
      <vt:lpstr>Wood Type</vt:lpstr>
      <vt:lpstr>Program Planning: Build a Logic Model</vt:lpstr>
      <vt:lpstr>Why build a logic Model?</vt:lpstr>
      <vt:lpstr> PROGRAM THEORY - LOGIC MODEL</vt:lpstr>
      <vt:lpstr>Step 1 - goal</vt:lpstr>
      <vt:lpstr>Step 2 - outcomes</vt:lpstr>
      <vt:lpstr>Step 3 - activities</vt:lpstr>
      <vt:lpstr>Step 3 - part 2</vt:lpstr>
      <vt:lpstr>Step 4 - inputs</vt:lpstr>
      <vt:lpstr>Step 5 - outputs</vt:lpstr>
      <vt:lpstr> Work Readiness Program –                      Does it Make Sense?</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Planning: Build a Logic Model</dc:title>
  <dc:creator>Jutta Dotterweich</dc:creator>
  <cp:keywords>Supervisor's PYD Toolkit - ACT for Youth</cp:keywords>
  <cp:lastModifiedBy>Karen Schantz</cp:lastModifiedBy>
  <cp:revision>15</cp:revision>
  <dcterms:created xsi:type="dcterms:W3CDTF">2021-04-20T17:08:21Z</dcterms:created>
  <dcterms:modified xsi:type="dcterms:W3CDTF">2021-04-23T16:56:17Z</dcterms:modified>
  <cp:category>slide deck</cp:category>
</cp:coreProperties>
</file>