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2" r:id="rId2"/>
    <p:sldId id="268" r:id="rId3"/>
    <p:sldId id="297" r:id="rId4"/>
    <p:sldId id="257" r:id="rId5"/>
    <p:sldId id="290" r:id="rId6"/>
    <p:sldId id="273" r:id="rId7"/>
    <p:sldId id="284" r:id="rId8"/>
    <p:sldId id="285" r:id="rId9"/>
    <p:sldId id="291" r:id="rId10"/>
    <p:sldId id="274" r:id="rId11"/>
    <p:sldId id="281" r:id="rId12"/>
    <p:sldId id="280" r:id="rId13"/>
    <p:sldId id="260" r:id="rId14"/>
    <p:sldId id="259" r:id="rId15"/>
    <p:sldId id="292" r:id="rId16"/>
    <p:sldId id="282" r:id="rId17"/>
    <p:sldId id="293" r:id="rId18"/>
    <p:sldId id="294" r:id="rId19"/>
    <p:sldId id="295" r:id="rId20"/>
    <p:sldId id="29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7297" autoAdjust="0"/>
  </p:normalViewPr>
  <p:slideViewPr>
    <p:cSldViewPr snapToGrid="0">
      <p:cViewPr varScale="1">
        <p:scale>
          <a:sx n="50" d="100"/>
          <a:sy n="50" d="100"/>
        </p:scale>
        <p:origin x="624" y="3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>
        <p:scale>
          <a:sx n="100" d="100"/>
          <a:sy n="100" d="100"/>
        </p:scale>
        <p:origin x="864" y="-74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705947-31DA-44F5-93AC-969D2E85692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D26895-3002-4302-914D-5E67902BAEAE}">
      <dgm:prSet phldrT="[Text]"/>
      <dgm:spPr/>
      <dgm:t>
        <a:bodyPr/>
        <a:lstStyle/>
        <a:p>
          <a:r>
            <a:rPr lang="en-US" dirty="0"/>
            <a:t>Why a Supervisor’s PYD Toolkit?</a:t>
          </a:r>
        </a:p>
      </dgm:t>
    </dgm:pt>
    <dgm:pt modelId="{78D63C1D-0D09-4461-B441-CD5C5B272C06}" type="parTrans" cxnId="{93D0BE0F-9BA7-4E82-873E-31832AFABCEA}">
      <dgm:prSet/>
      <dgm:spPr/>
      <dgm:t>
        <a:bodyPr/>
        <a:lstStyle/>
        <a:p>
          <a:endParaRPr lang="en-US"/>
        </a:p>
      </dgm:t>
    </dgm:pt>
    <dgm:pt modelId="{23C64CA1-8FA7-4717-9B37-D8BE72327664}" type="sibTrans" cxnId="{93D0BE0F-9BA7-4E82-873E-31832AFABCEA}">
      <dgm:prSet/>
      <dgm:spPr/>
      <dgm:t>
        <a:bodyPr/>
        <a:lstStyle/>
        <a:p>
          <a:endParaRPr lang="en-US"/>
        </a:p>
      </dgm:t>
    </dgm:pt>
    <dgm:pt modelId="{1257EFFA-DE76-4A92-B47D-A9366A2BF307}">
      <dgm:prSet phldrT="[Text]"/>
      <dgm:spPr/>
      <dgm:t>
        <a:bodyPr/>
        <a:lstStyle/>
        <a:p>
          <a:r>
            <a:rPr lang="en-US" dirty="0"/>
            <a:t>Applying PYD to youth programs and organizations</a:t>
          </a:r>
        </a:p>
      </dgm:t>
    </dgm:pt>
    <dgm:pt modelId="{5B189382-5223-49F1-9B1A-910BF066B6EC}" type="parTrans" cxnId="{0146E8DB-AB38-4486-ACB6-64E730AFB43F}">
      <dgm:prSet/>
      <dgm:spPr/>
      <dgm:t>
        <a:bodyPr/>
        <a:lstStyle/>
        <a:p>
          <a:endParaRPr lang="en-US"/>
        </a:p>
      </dgm:t>
    </dgm:pt>
    <dgm:pt modelId="{815449D9-0B57-4A60-87BB-384B048CB7C4}" type="sibTrans" cxnId="{0146E8DB-AB38-4486-ACB6-64E730AFB43F}">
      <dgm:prSet/>
      <dgm:spPr/>
      <dgm:t>
        <a:bodyPr/>
        <a:lstStyle/>
        <a:p>
          <a:endParaRPr lang="en-US"/>
        </a:p>
      </dgm:t>
    </dgm:pt>
    <dgm:pt modelId="{A2F509C7-D12D-4CC4-B0F0-F638164E20E3}">
      <dgm:prSet/>
      <dgm:spPr/>
      <dgm:t>
        <a:bodyPr/>
        <a:lstStyle/>
        <a:p>
          <a:r>
            <a:rPr lang="en-US" dirty="0"/>
            <a:t>Tour of the toolkit</a:t>
          </a:r>
        </a:p>
      </dgm:t>
    </dgm:pt>
    <dgm:pt modelId="{774075A9-9D4F-4AF4-9B28-2B61AA7D3CDC}" type="parTrans" cxnId="{D50805F2-10A1-4954-975D-6F93D6BD46E8}">
      <dgm:prSet/>
      <dgm:spPr/>
      <dgm:t>
        <a:bodyPr/>
        <a:lstStyle/>
        <a:p>
          <a:endParaRPr lang="en-US"/>
        </a:p>
      </dgm:t>
    </dgm:pt>
    <dgm:pt modelId="{D209245A-854D-477F-8BED-832545B7B1C4}" type="sibTrans" cxnId="{D50805F2-10A1-4954-975D-6F93D6BD46E8}">
      <dgm:prSet/>
      <dgm:spPr/>
      <dgm:t>
        <a:bodyPr/>
        <a:lstStyle/>
        <a:p>
          <a:endParaRPr lang="en-US"/>
        </a:p>
      </dgm:t>
    </dgm:pt>
    <dgm:pt modelId="{FB8CF555-209F-4876-A8AD-26533BE5FEC8}" type="pres">
      <dgm:prSet presAssocID="{74705947-31DA-44F5-93AC-969D2E856922}" presName="Name0" presStyleCnt="0">
        <dgm:presLayoutVars>
          <dgm:chMax val="7"/>
          <dgm:chPref val="7"/>
          <dgm:dir/>
        </dgm:presLayoutVars>
      </dgm:prSet>
      <dgm:spPr/>
    </dgm:pt>
    <dgm:pt modelId="{B8166E75-ECC6-4BE5-971C-0909AEC8A0B2}" type="pres">
      <dgm:prSet presAssocID="{74705947-31DA-44F5-93AC-969D2E856922}" presName="Name1" presStyleCnt="0"/>
      <dgm:spPr/>
    </dgm:pt>
    <dgm:pt modelId="{FF5CBCC3-CE18-4860-9AB4-BF530B6E5E0D}" type="pres">
      <dgm:prSet presAssocID="{74705947-31DA-44F5-93AC-969D2E856922}" presName="cycle" presStyleCnt="0"/>
      <dgm:spPr/>
    </dgm:pt>
    <dgm:pt modelId="{AE253ABF-E4DC-46B8-B314-740CBC2FCA12}" type="pres">
      <dgm:prSet presAssocID="{74705947-31DA-44F5-93AC-969D2E856922}" presName="srcNode" presStyleLbl="node1" presStyleIdx="0" presStyleCnt="3"/>
      <dgm:spPr/>
    </dgm:pt>
    <dgm:pt modelId="{F7A31AB3-EEA6-47BD-9FAD-5FD7B8B81B36}" type="pres">
      <dgm:prSet presAssocID="{74705947-31DA-44F5-93AC-969D2E856922}" presName="conn" presStyleLbl="parChTrans1D2" presStyleIdx="0" presStyleCnt="1"/>
      <dgm:spPr/>
    </dgm:pt>
    <dgm:pt modelId="{3B5CD52B-6BE2-4344-BAD9-8661A1D8E629}" type="pres">
      <dgm:prSet presAssocID="{74705947-31DA-44F5-93AC-969D2E856922}" presName="extraNode" presStyleLbl="node1" presStyleIdx="0" presStyleCnt="3"/>
      <dgm:spPr/>
    </dgm:pt>
    <dgm:pt modelId="{E0D4663A-F09E-4206-A884-07DFABD1F3B8}" type="pres">
      <dgm:prSet presAssocID="{74705947-31DA-44F5-93AC-969D2E856922}" presName="dstNode" presStyleLbl="node1" presStyleIdx="0" presStyleCnt="3"/>
      <dgm:spPr/>
    </dgm:pt>
    <dgm:pt modelId="{17B5E710-1705-4D72-9FB9-7B38D974CB87}" type="pres">
      <dgm:prSet presAssocID="{67D26895-3002-4302-914D-5E67902BAEAE}" presName="text_1" presStyleLbl="node1" presStyleIdx="0" presStyleCnt="3">
        <dgm:presLayoutVars>
          <dgm:bulletEnabled val="1"/>
        </dgm:presLayoutVars>
      </dgm:prSet>
      <dgm:spPr/>
    </dgm:pt>
    <dgm:pt modelId="{80B0DBF2-E7D0-456E-A403-B07FF1AB40EC}" type="pres">
      <dgm:prSet presAssocID="{67D26895-3002-4302-914D-5E67902BAEAE}" presName="accent_1" presStyleCnt="0"/>
      <dgm:spPr/>
    </dgm:pt>
    <dgm:pt modelId="{CB129985-4EB1-464D-8E9E-789D9AAA0931}" type="pres">
      <dgm:prSet presAssocID="{67D26895-3002-4302-914D-5E67902BAEAE}" presName="accentRepeatNode" presStyleLbl="solidFgAcc1" presStyleIdx="0" presStyleCnt="3" custLinFactNeighborX="2013" custLinFactNeighborY="-1007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9A4DF2C5-5C4B-4896-9684-44BDD3E25620}" type="pres">
      <dgm:prSet presAssocID="{1257EFFA-DE76-4A92-B47D-A9366A2BF307}" presName="text_2" presStyleLbl="node1" presStyleIdx="1" presStyleCnt="3">
        <dgm:presLayoutVars>
          <dgm:bulletEnabled val="1"/>
        </dgm:presLayoutVars>
      </dgm:prSet>
      <dgm:spPr/>
    </dgm:pt>
    <dgm:pt modelId="{24FFDE43-A472-4856-8FBA-89F72DA785D3}" type="pres">
      <dgm:prSet presAssocID="{1257EFFA-DE76-4A92-B47D-A9366A2BF307}" presName="accent_2" presStyleCnt="0"/>
      <dgm:spPr/>
    </dgm:pt>
    <dgm:pt modelId="{6D60C258-A4FC-4672-AF08-6B4C0156BEB8}" type="pres">
      <dgm:prSet presAssocID="{1257EFFA-DE76-4A92-B47D-A9366A2BF307}" presName="accentRepeatNode" presStyleLbl="solidFgAcc1" presStyleIdx="1" presStyleCnt="3"/>
      <dgm:spPr>
        <a:blipFill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C3FA5566-BC3E-4381-B43E-BE0EEDBBB257}" type="pres">
      <dgm:prSet presAssocID="{A2F509C7-D12D-4CC4-B0F0-F638164E20E3}" presName="text_3" presStyleLbl="node1" presStyleIdx="2" presStyleCnt="3">
        <dgm:presLayoutVars>
          <dgm:bulletEnabled val="1"/>
        </dgm:presLayoutVars>
      </dgm:prSet>
      <dgm:spPr/>
    </dgm:pt>
    <dgm:pt modelId="{1565FB70-C38E-4748-B3D2-DC5F3C343D3B}" type="pres">
      <dgm:prSet presAssocID="{A2F509C7-D12D-4CC4-B0F0-F638164E20E3}" presName="accent_3" presStyleCnt="0"/>
      <dgm:spPr/>
    </dgm:pt>
    <dgm:pt modelId="{A1544E29-6D94-4C30-A1FB-D40410F7C315}" type="pres">
      <dgm:prSet presAssocID="{A2F509C7-D12D-4CC4-B0F0-F638164E20E3}" presName="accentRepeatNode" presStyleLbl="solidFgAcc1" presStyleIdx="2" presStyleCnt="3"/>
      <dgm:spPr>
        <a:blipFill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0" r="-60000"/>
          </a:stretch>
        </a:blipFill>
      </dgm:spPr>
    </dgm:pt>
  </dgm:ptLst>
  <dgm:cxnLst>
    <dgm:cxn modelId="{93D0BE0F-9BA7-4E82-873E-31832AFABCEA}" srcId="{74705947-31DA-44F5-93AC-969D2E856922}" destId="{67D26895-3002-4302-914D-5E67902BAEAE}" srcOrd="0" destOrd="0" parTransId="{78D63C1D-0D09-4461-B441-CD5C5B272C06}" sibTransId="{23C64CA1-8FA7-4717-9B37-D8BE72327664}"/>
    <dgm:cxn modelId="{23C56152-7DD2-4573-AF62-0A33C5B4145D}" type="presOf" srcId="{23C64CA1-8FA7-4717-9B37-D8BE72327664}" destId="{F7A31AB3-EEA6-47BD-9FAD-5FD7B8B81B36}" srcOrd="0" destOrd="0" presId="urn:microsoft.com/office/officeart/2008/layout/VerticalCurvedList"/>
    <dgm:cxn modelId="{D1B0849C-9375-4BB8-BCA5-2B4E1B3F7674}" type="presOf" srcId="{74705947-31DA-44F5-93AC-969D2E856922}" destId="{FB8CF555-209F-4876-A8AD-26533BE5FEC8}" srcOrd="0" destOrd="0" presId="urn:microsoft.com/office/officeart/2008/layout/VerticalCurvedList"/>
    <dgm:cxn modelId="{A1CE7EB7-6AC1-4642-BA65-11B479E6026A}" type="presOf" srcId="{67D26895-3002-4302-914D-5E67902BAEAE}" destId="{17B5E710-1705-4D72-9FB9-7B38D974CB87}" srcOrd="0" destOrd="0" presId="urn:microsoft.com/office/officeart/2008/layout/VerticalCurvedList"/>
    <dgm:cxn modelId="{314DAEBE-34E6-46A4-A4EA-6F65057748FB}" type="presOf" srcId="{A2F509C7-D12D-4CC4-B0F0-F638164E20E3}" destId="{C3FA5566-BC3E-4381-B43E-BE0EEDBBB257}" srcOrd="0" destOrd="0" presId="urn:microsoft.com/office/officeart/2008/layout/VerticalCurvedList"/>
    <dgm:cxn modelId="{0146E8DB-AB38-4486-ACB6-64E730AFB43F}" srcId="{74705947-31DA-44F5-93AC-969D2E856922}" destId="{1257EFFA-DE76-4A92-B47D-A9366A2BF307}" srcOrd="1" destOrd="0" parTransId="{5B189382-5223-49F1-9B1A-910BF066B6EC}" sibTransId="{815449D9-0B57-4A60-87BB-384B048CB7C4}"/>
    <dgm:cxn modelId="{D50805F2-10A1-4954-975D-6F93D6BD46E8}" srcId="{74705947-31DA-44F5-93AC-969D2E856922}" destId="{A2F509C7-D12D-4CC4-B0F0-F638164E20E3}" srcOrd="2" destOrd="0" parTransId="{774075A9-9D4F-4AF4-9B28-2B61AA7D3CDC}" sibTransId="{D209245A-854D-477F-8BED-832545B7B1C4}"/>
    <dgm:cxn modelId="{48BB57F2-C322-43FF-A4E5-718D0D701D53}" type="presOf" srcId="{1257EFFA-DE76-4A92-B47D-A9366A2BF307}" destId="{9A4DF2C5-5C4B-4896-9684-44BDD3E25620}" srcOrd="0" destOrd="0" presId="urn:microsoft.com/office/officeart/2008/layout/VerticalCurvedList"/>
    <dgm:cxn modelId="{DC56E7D1-DB64-4153-8131-1234B53AB7AB}" type="presParOf" srcId="{FB8CF555-209F-4876-A8AD-26533BE5FEC8}" destId="{B8166E75-ECC6-4BE5-971C-0909AEC8A0B2}" srcOrd="0" destOrd="0" presId="urn:microsoft.com/office/officeart/2008/layout/VerticalCurvedList"/>
    <dgm:cxn modelId="{DEC61EEC-06EB-4465-A074-DAFE6214731F}" type="presParOf" srcId="{B8166E75-ECC6-4BE5-971C-0909AEC8A0B2}" destId="{FF5CBCC3-CE18-4860-9AB4-BF530B6E5E0D}" srcOrd="0" destOrd="0" presId="urn:microsoft.com/office/officeart/2008/layout/VerticalCurvedList"/>
    <dgm:cxn modelId="{BBBE168F-FB64-4B36-A170-483E71511777}" type="presParOf" srcId="{FF5CBCC3-CE18-4860-9AB4-BF530B6E5E0D}" destId="{AE253ABF-E4DC-46B8-B314-740CBC2FCA12}" srcOrd="0" destOrd="0" presId="urn:microsoft.com/office/officeart/2008/layout/VerticalCurvedList"/>
    <dgm:cxn modelId="{09F63FA3-3150-4A5C-8AF9-2AAC00ECD1AA}" type="presParOf" srcId="{FF5CBCC3-CE18-4860-9AB4-BF530B6E5E0D}" destId="{F7A31AB3-EEA6-47BD-9FAD-5FD7B8B81B36}" srcOrd="1" destOrd="0" presId="urn:microsoft.com/office/officeart/2008/layout/VerticalCurvedList"/>
    <dgm:cxn modelId="{ECAFD86A-4044-4F6D-BA00-5CB8D0D9682B}" type="presParOf" srcId="{FF5CBCC3-CE18-4860-9AB4-BF530B6E5E0D}" destId="{3B5CD52B-6BE2-4344-BAD9-8661A1D8E629}" srcOrd="2" destOrd="0" presId="urn:microsoft.com/office/officeart/2008/layout/VerticalCurvedList"/>
    <dgm:cxn modelId="{27070C02-9DF0-4615-9608-C7DF2DDAA2B2}" type="presParOf" srcId="{FF5CBCC3-CE18-4860-9AB4-BF530B6E5E0D}" destId="{E0D4663A-F09E-4206-A884-07DFABD1F3B8}" srcOrd="3" destOrd="0" presId="urn:microsoft.com/office/officeart/2008/layout/VerticalCurvedList"/>
    <dgm:cxn modelId="{CBA3C92F-F80C-4126-9254-B642D77621B9}" type="presParOf" srcId="{B8166E75-ECC6-4BE5-971C-0909AEC8A0B2}" destId="{17B5E710-1705-4D72-9FB9-7B38D974CB87}" srcOrd="1" destOrd="0" presId="urn:microsoft.com/office/officeart/2008/layout/VerticalCurvedList"/>
    <dgm:cxn modelId="{E2F8357D-0F5F-45AD-B245-810E788AF16B}" type="presParOf" srcId="{B8166E75-ECC6-4BE5-971C-0909AEC8A0B2}" destId="{80B0DBF2-E7D0-456E-A403-B07FF1AB40EC}" srcOrd="2" destOrd="0" presId="urn:microsoft.com/office/officeart/2008/layout/VerticalCurvedList"/>
    <dgm:cxn modelId="{841F6FA1-B5EE-4F67-9C85-8EE59525E467}" type="presParOf" srcId="{80B0DBF2-E7D0-456E-A403-B07FF1AB40EC}" destId="{CB129985-4EB1-464D-8E9E-789D9AAA0931}" srcOrd="0" destOrd="0" presId="urn:microsoft.com/office/officeart/2008/layout/VerticalCurvedList"/>
    <dgm:cxn modelId="{47C01A1A-7F55-4EEE-84FD-2D44D83BF8D8}" type="presParOf" srcId="{B8166E75-ECC6-4BE5-971C-0909AEC8A0B2}" destId="{9A4DF2C5-5C4B-4896-9684-44BDD3E25620}" srcOrd="3" destOrd="0" presId="urn:microsoft.com/office/officeart/2008/layout/VerticalCurvedList"/>
    <dgm:cxn modelId="{7586EB83-FD78-4284-9DAA-A75594F03AF0}" type="presParOf" srcId="{B8166E75-ECC6-4BE5-971C-0909AEC8A0B2}" destId="{24FFDE43-A472-4856-8FBA-89F72DA785D3}" srcOrd="4" destOrd="0" presId="urn:microsoft.com/office/officeart/2008/layout/VerticalCurvedList"/>
    <dgm:cxn modelId="{AFB07DFE-7530-4110-ADD0-A1B4858DA02C}" type="presParOf" srcId="{24FFDE43-A472-4856-8FBA-89F72DA785D3}" destId="{6D60C258-A4FC-4672-AF08-6B4C0156BEB8}" srcOrd="0" destOrd="0" presId="urn:microsoft.com/office/officeart/2008/layout/VerticalCurvedList"/>
    <dgm:cxn modelId="{CCEC9D68-BD48-44A7-9002-5A3A0555066F}" type="presParOf" srcId="{B8166E75-ECC6-4BE5-971C-0909AEC8A0B2}" destId="{C3FA5566-BC3E-4381-B43E-BE0EEDBBB257}" srcOrd="5" destOrd="0" presId="urn:microsoft.com/office/officeart/2008/layout/VerticalCurvedList"/>
    <dgm:cxn modelId="{AE4EC8C7-FB03-49DC-AFC4-409C74137960}" type="presParOf" srcId="{B8166E75-ECC6-4BE5-971C-0909AEC8A0B2}" destId="{1565FB70-C38E-4748-B3D2-DC5F3C343D3B}" srcOrd="6" destOrd="0" presId="urn:microsoft.com/office/officeart/2008/layout/VerticalCurvedList"/>
    <dgm:cxn modelId="{4A480EC8-1941-4D25-AC10-074C8564F3B4}" type="presParOf" srcId="{1565FB70-C38E-4748-B3D2-DC5F3C343D3B}" destId="{A1544E29-6D94-4C30-A1FB-D40410F7C31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53284C-3121-4A46-81DB-8C35315CCB6A}" type="doc">
      <dgm:prSet loTypeId="urn:microsoft.com/office/officeart/2005/8/layout/pyramid4" loCatId="pyramid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BC3989-B6A1-454E-9DBD-8401B8416677}">
      <dgm:prSet phldrT="[Text]" custT="1"/>
      <dgm:spPr/>
      <dgm:t>
        <a:bodyPr/>
        <a:lstStyle/>
        <a:p>
          <a:r>
            <a:rPr lang="en-US" sz="1600" b="1" dirty="0"/>
            <a:t>Knowledge</a:t>
          </a:r>
        </a:p>
        <a:p>
          <a:r>
            <a:rPr lang="en-US" sz="1600" b="1" dirty="0"/>
            <a:t>Competencies</a:t>
          </a:r>
        </a:p>
      </dgm:t>
    </dgm:pt>
    <dgm:pt modelId="{334C27C2-5922-496B-893F-6F6FC922CD43}" type="parTrans" cxnId="{91481A27-9742-4A0E-957D-ED59E26462FF}">
      <dgm:prSet/>
      <dgm:spPr/>
      <dgm:t>
        <a:bodyPr/>
        <a:lstStyle/>
        <a:p>
          <a:endParaRPr lang="en-US"/>
        </a:p>
      </dgm:t>
    </dgm:pt>
    <dgm:pt modelId="{9A6E7021-B0FD-4166-8D0F-3253310B45B9}" type="sibTrans" cxnId="{91481A27-9742-4A0E-957D-ED59E26462FF}">
      <dgm:prSet/>
      <dgm:spPr/>
      <dgm:t>
        <a:bodyPr/>
        <a:lstStyle/>
        <a:p>
          <a:endParaRPr lang="en-US"/>
        </a:p>
      </dgm:t>
    </dgm:pt>
    <dgm:pt modelId="{643DEF78-769C-41EA-B9AE-2BE166CD8B78}">
      <dgm:prSet phldrT="[Text]" custT="1"/>
      <dgm:spPr/>
      <dgm:t>
        <a:bodyPr/>
        <a:lstStyle/>
        <a:p>
          <a:r>
            <a:rPr lang="en-US" sz="1600" b="1" dirty="0"/>
            <a:t>Leadership</a:t>
          </a:r>
        </a:p>
        <a:p>
          <a:r>
            <a:rPr lang="en-US" sz="1600" b="1" dirty="0"/>
            <a:t>(technical &amp; adaptive)</a:t>
          </a:r>
        </a:p>
      </dgm:t>
    </dgm:pt>
    <dgm:pt modelId="{D9E3756B-4C15-40C7-AD22-C42B17F57F74}" type="parTrans" cxnId="{B680FFAC-ECF8-4103-A1B9-26384ABFAB36}">
      <dgm:prSet/>
      <dgm:spPr/>
      <dgm:t>
        <a:bodyPr/>
        <a:lstStyle/>
        <a:p>
          <a:endParaRPr lang="en-US"/>
        </a:p>
      </dgm:t>
    </dgm:pt>
    <dgm:pt modelId="{72E3008C-1EA7-460B-9F56-A85A62CFFBD0}" type="sibTrans" cxnId="{B680FFAC-ECF8-4103-A1B9-26384ABFAB36}">
      <dgm:prSet/>
      <dgm:spPr/>
      <dgm:t>
        <a:bodyPr/>
        <a:lstStyle/>
        <a:p>
          <a:endParaRPr lang="en-US"/>
        </a:p>
      </dgm:t>
    </dgm:pt>
    <dgm:pt modelId="{FE507CC8-243C-4EEF-BE97-7700DC81DDF5}">
      <dgm:prSet phldrT="[Text]" phldr="1"/>
      <dgm:spPr>
        <a:noFill/>
      </dgm:spPr>
      <dgm:t>
        <a:bodyPr/>
        <a:lstStyle/>
        <a:p>
          <a:endParaRPr lang="en-US" dirty="0"/>
        </a:p>
      </dgm:t>
    </dgm:pt>
    <dgm:pt modelId="{E8246CFD-78EB-4581-ACD4-265675CAE5EC}" type="parTrans" cxnId="{310E2519-D535-4352-94A1-27D85710433F}">
      <dgm:prSet/>
      <dgm:spPr/>
      <dgm:t>
        <a:bodyPr/>
        <a:lstStyle/>
        <a:p>
          <a:endParaRPr lang="en-US"/>
        </a:p>
      </dgm:t>
    </dgm:pt>
    <dgm:pt modelId="{213FF63A-C912-4984-A633-75EF98731326}" type="sibTrans" cxnId="{310E2519-D535-4352-94A1-27D85710433F}">
      <dgm:prSet/>
      <dgm:spPr/>
      <dgm:t>
        <a:bodyPr/>
        <a:lstStyle/>
        <a:p>
          <a:endParaRPr lang="en-US"/>
        </a:p>
      </dgm:t>
    </dgm:pt>
    <dgm:pt modelId="{66DD9776-51E7-42C4-B78B-7538B8AF1114}">
      <dgm:prSet phldrT="[Text]" custT="1"/>
      <dgm:spPr/>
      <dgm:t>
        <a:bodyPr/>
        <a:lstStyle/>
        <a:p>
          <a:r>
            <a:rPr lang="en-US" sz="1600" b="1" dirty="0"/>
            <a:t>Organizational Infrastructure</a:t>
          </a:r>
        </a:p>
      </dgm:t>
    </dgm:pt>
    <dgm:pt modelId="{80004B5F-9672-4AF0-A0EC-3A43D627F935}" type="parTrans" cxnId="{A25F063E-4F52-45C9-87CF-37EF6B984D9D}">
      <dgm:prSet/>
      <dgm:spPr/>
      <dgm:t>
        <a:bodyPr/>
        <a:lstStyle/>
        <a:p>
          <a:endParaRPr lang="en-US"/>
        </a:p>
      </dgm:t>
    </dgm:pt>
    <dgm:pt modelId="{2E766FFF-40BC-407E-9509-6BA73ADDE37C}" type="sibTrans" cxnId="{A25F063E-4F52-45C9-87CF-37EF6B984D9D}">
      <dgm:prSet/>
      <dgm:spPr/>
      <dgm:t>
        <a:bodyPr/>
        <a:lstStyle/>
        <a:p>
          <a:endParaRPr lang="en-US"/>
        </a:p>
      </dgm:t>
    </dgm:pt>
    <dgm:pt modelId="{EEF11348-FC83-4766-B3A6-038A1B243DFA}" type="pres">
      <dgm:prSet presAssocID="{C253284C-3121-4A46-81DB-8C35315CCB6A}" presName="compositeShape" presStyleCnt="0">
        <dgm:presLayoutVars>
          <dgm:chMax val="9"/>
          <dgm:dir/>
          <dgm:resizeHandles val="exact"/>
        </dgm:presLayoutVars>
      </dgm:prSet>
      <dgm:spPr/>
    </dgm:pt>
    <dgm:pt modelId="{A411889F-C545-4167-9578-4A72C0B87172}" type="pres">
      <dgm:prSet presAssocID="{C253284C-3121-4A46-81DB-8C35315CCB6A}" presName="triangle1" presStyleLbl="node1" presStyleIdx="0" presStyleCnt="4" custScaleX="117781">
        <dgm:presLayoutVars>
          <dgm:bulletEnabled val="1"/>
        </dgm:presLayoutVars>
      </dgm:prSet>
      <dgm:spPr/>
    </dgm:pt>
    <dgm:pt modelId="{15A0E2C8-3363-4FAD-93BB-39F5AC5F59F8}" type="pres">
      <dgm:prSet presAssocID="{C253284C-3121-4A46-81DB-8C35315CCB6A}" presName="triangle2" presStyleLbl="node1" presStyleIdx="1" presStyleCnt="4" custScaleX="124402" custLinFactNeighborX="-584" custLinFactNeighborY="-1606">
        <dgm:presLayoutVars>
          <dgm:bulletEnabled val="1"/>
        </dgm:presLayoutVars>
      </dgm:prSet>
      <dgm:spPr/>
    </dgm:pt>
    <dgm:pt modelId="{52C61638-5A2F-4E5E-A730-2E168678A3CF}" type="pres">
      <dgm:prSet presAssocID="{C253284C-3121-4A46-81DB-8C35315CCB6A}" presName="triangle3" presStyleLbl="node1" presStyleIdx="2" presStyleCnt="4" custLinFactNeighborY="-1606">
        <dgm:presLayoutVars>
          <dgm:bulletEnabled val="1"/>
        </dgm:presLayoutVars>
      </dgm:prSet>
      <dgm:spPr/>
    </dgm:pt>
    <dgm:pt modelId="{14A0181E-01AA-475F-A90B-0B057EAC071D}" type="pres">
      <dgm:prSet presAssocID="{C253284C-3121-4A46-81DB-8C35315CCB6A}" presName="triangle4" presStyleLbl="node1" presStyleIdx="3" presStyleCnt="4" custScaleX="120571" custLinFactNeighborX="-3294" custLinFactNeighborY="-1606">
        <dgm:presLayoutVars>
          <dgm:bulletEnabled val="1"/>
        </dgm:presLayoutVars>
      </dgm:prSet>
      <dgm:spPr/>
    </dgm:pt>
  </dgm:ptLst>
  <dgm:cxnLst>
    <dgm:cxn modelId="{310E2519-D535-4352-94A1-27D85710433F}" srcId="{C253284C-3121-4A46-81DB-8C35315CCB6A}" destId="{FE507CC8-243C-4EEF-BE97-7700DC81DDF5}" srcOrd="2" destOrd="0" parTransId="{E8246CFD-78EB-4581-ACD4-265675CAE5EC}" sibTransId="{213FF63A-C912-4984-A633-75EF98731326}"/>
    <dgm:cxn modelId="{91481A27-9742-4A0E-957D-ED59E26462FF}" srcId="{C253284C-3121-4A46-81DB-8C35315CCB6A}" destId="{9ABC3989-B6A1-454E-9DBD-8401B8416677}" srcOrd="0" destOrd="0" parTransId="{334C27C2-5922-496B-893F-6F6FC922CD43}" sibTransId="{9A6E7021-B0FD-4166-8D0F-3253310B45B9}"/>
    <dgm:cxn modelId="{A25F063E-4F52-45C9-87CF-37EF6B984D9D}" srcId="{C253284C-3121-4A46-81DB-8C35315CCB6A}" destId="{66DD9776-51E7-42C4-B78B-7538B8AF1114}" srcOrd="3" destOrd="0" parTransId="{80004B5F-9672-4AF0-A0EC-3A43D627F935}" sibTransId="{2E766FFF-40BC-407E-9509-6BA73ADDE37C}"/>
    <dgm:cxn modelId="{01FBE45B-04E1-4B6A-A4F5-CB32484149E9}" type="presOf" srcId="{C253284C-3121-4A46-81DB-8C35315CCB6A}" destId="{EEF11348-FC83-4766-B3A6-038A1B243DFA}" srcOrd="0" destOrd="0" presId="urn:microsoft.com/office/officeart/2005/8/layout/pyramid4"/>
    <dgm:cxn modelId="{A2533C9C-8CF3-41C0-A907-31B433D87B87}" type="presOf" srcId="{66DD9776-51E7-42C4-B78B-7538B8AF1114}" destId="{14A0181E-01AA-475F-A90B-0B057EAC071D}" srcOrd="0" destOrd="0" presId="urn:microsoft.com/office/officeart/2005/8/layout/pyramid4"/>
    <dgm:cxn modelId="{95BC86A4-9940-4D39-92A1-5D9F65151666}" type="presOf" srcId="{643DEF78-769C-41EA-B9AE-2BE166CD8B78}" destId="{15A0E2C8-3363-4FAD-93BB-39F5AC5F59F8}" srcOrd="0" destOrd="0" presId="urn:microsoft.com/office/officeart/2005/8/layout/pyramid4"/>
    <dgm:cxn modelId="{B680FFAC-ECF8-4103-A1B9-26384ABFAB36}" srcId="{C253284C-3121-4A46-81DB-8C35315CCB6A}" destId="{643DEF78-769C-41EA-B9AE-2BE166CD8B78}" srcOrd="1" destOrd="0" parTransId="{D9E3756B-4C15-40C7-AD22-C42B17F57F74}" sibTransId="{72E3008C-1EA7-460B-9F56-A85A62CFFBD0}"/>
    <dgm:cxn modelId="{2E609CAF-1CC3-442D-B503-06AAFED65265}" type="presOf" srcId="{FE507CC8-243C-4EEF-BE97-7700DC81DDF5}" destId="{52C61638-5A2F-4E5E-A730-2E168678A3CF}" srcOrd="0" destOrd="0" presId="urn:microsoft.com/office/officeart/2005/8/layout/pyramid4"/>
    <dgm:cxn modelId="{988401EE-42AD-4C37-AB52-9C80FFFCE411}" type="presOf" srcId="{9ABC3989-B6A1-454E-9DBD-8401B8416677}" destId="{A411889F-C545-4167-9578-4A72C0B87172}" srcOrd="0" destOrd="0" presId="urn:microsoft.com/office/officeart/2005/8/layout/pyramid4"/>
    <dgm:cxn modelId="{0DA4727D-8E5F-4D81-B9E4-4CB24EC38498}" type="presParOf" srcId="{EEF11348-FC83-4766-B3A6-038A1B243DFA}" destId="{A411889F-C545-4167-9578-4A72C0B87172}" srcOrd="0" destOrd="0" presId="urn:microsoft.com/office/officeart/2005/8/layout/pyramid4"/>
    <dgm:cxn modelId="{F060B020-4053-4F16-9460-FF6351694968}" type="presParOf" srcId="{EEF11348-FC83-4766-B3A6-038A1B243DFA}" destId="{15A0E2C8-3363-4FAD-93BB-39F5AC5F59F8}" srcOrd="1" destOrd="0" presId="urn:microsoft.com/office/officeart/2005/8/layout/pyramid4"/>
    <dgm:cxn modelId="{CACB71C4-D0C3-41C4-B89D-2878B1B1C431}" type="presParOf" srcId="{EEF11348-FC83-4766-B3A6-038A1B243DFA}" destId="{52C61638-5A2F-4E5E-A730-2E168678A3CF}" srcOrd="2" destOrd="0" presId="urn:microsoft.com/office/officeart/2005/8/layout/pyramid4"/>
    <dgm:cxn modelId="{6EC32137-4D27-4AC6-8ED1-DEB75F611A5B}" type="presParOf" srcId="{EEF11348-FC83-4766-B3A6-038A1B243DFA}" destId="{14A0181E-01AA-475F-A90B-0B057EAC071D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469E50-24C6-4156-8DAA-6DD0C1079C89}" type="doc">
      <dgm:prSet loTypeId="urn:microsoft.com/office/officeart/2005/8/layout/gear1" loCatId="relationship" qsTypeId="urn:microsoft.com/office/officeart/2005/8/quickstyle/simple1" qsCatId="simple" csTypeId="urn:microsoft.com/office/officeart/2005/8/colors/accent1_1" csCatId="accent1" phldr="1"/>
      <dgm:spPr/>
    </dgm:pt>
    <dgm:pt modelId="{D0115B0F-FDFB-494B-AC0A-E04A5EC234DA}">
      <dgm:prSet phldrT="[Text]"/>
      <dgm:spPr>
        <a:solidFill>
          <a:srgbClr val="92D05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b="1" dirty="0"/>
            <a:t>Resources</a:t>
          </a:r>
        </a:p>
      </dgm:t>
      <dgm:extLst>
        <a:ext uri="{E40237B7-FDA0-4F09-8148-C483321AD2D9}">
          <dgm14:cNvPr xmlns:dgm14="http://schemas.microsoft.com/office/drawing/2010/diagram" id="0" name="" title="Step 3 title"/>
        </a:ext>
      </dgm:extLst>
    </dgm:pt>
    <dgm:pt modelId="{F3ECE90F-7A47-4472-9560-98DC857F992F}" type="parTrans" cxnId="{CD5AA65A-6000-4F48-85D3-EB084B6F41D0}">
      <dgm:prSet/>
      <dgm:spPr/>
      <dgm:t>
        <a:bodyPr/>
        <a:lstStyle/>
        <a:p>
          <a:endParaRPr lang="en-US"/>
        </a:p>
      </dgm:t>
    </dgm:pt>
    <dgm:pt modelId="{39A3B9F5-08CD-49EE-B590-A9FA60312E8F}" type="sibTrans" cxnId="{CD5AA65A-6000-4F48-85D3-EB084B6F41D0}">
      <dgm:prSet/>
      <dgm:spPr/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title="Arrow pointing in clockwise direction for step 3"/>
        </a:ext>
      </dgm:extLst>
    </dgm:pt>
    <dgm:pt modelId="{B294A45F-A097-47D5-8F55-FC668EB3C982}">
      <dgm:prSet phldrT="[Text]" custT="1"/>
      <dgm:spPr>
        <a:solidFill>
          <a:srgbClr val="FFC00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2000" b="1" dirty="0"/>
            <a:t>Strategies</a:t>
          </a:r>
        </a:p>
      </dgm:t>
      <dgm:extLst>
        <a:ext uri="{E40237B7-FDA0-4F09-8148-C483321AD2D9}">
          <dgm14:cNvPr xmlns:dgm14="http://schemas.microsoft.com/office/drawing/2010/diagram" id="0" name="" title="Step 2 title"/>
        </a:ext>
      </dgm:extLst>
    </dgm:pt>
    <dgm:pt modelId="{ACBA6356-2F80-466D-9121-489D204B80B8}" type="parTrans" cxnId="{38A955D8-3C8B-463D-BA25-2C9E34FDDEBB}">
      <dgm:prSet/>
      <dgm:spPr/>
      <dgm:t>
        <a:bodyPr/>
        <a:lstStyle/>
        <a:p>
          <a:endParaRPr lang="en-US"/>
        </a:p>
      </dgm:t>
    </dgm:pt>
    <dgm:pt modelId="{881A9571-C437-40E4-90E1-61734033862D}" type="sibTrans" cxnId="{38A955D8-3C8B-463D-BA25-2C9E34FDDEBB}">
      <dgm:prSet/>
      <dgm:spPr/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title="Arrow pointing in counterclockwise direction for step 2"/>
        </a:ext>
      </dgm:extLst>
    </dgm:pt>
    <dgm:pt modelId="{A72F579A-815F-4730-AEB0-052A4E2EADB2}">
      <dgm:prSet phldrT="[Text]"/>
      <dgm:spPr>
        <a:solidFill>
          <a:schemeClr val="accent3">
            <a:lumMod val="60000"/>
            <a:lumOff val="4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en-US" b="1" dirty="0"/>
            <a:t>Tools</a:t>
          </a:r>
        </a:p>
      </dgm:t>
      <dgm:extLst>
        <a:ext uri="{E40237B7-FDA0-4F09-8148-C483321AD2D9}">
          <dgm14:cNvPr xmlns:dgm14="http://schemas.microsoft.com/office/drawing/2010/diagram" id="0" name="" title="Step 1 title"/>
        </a:ext>
      </dgm:extLst>
    </dgm:pt>
    <dgm:pt modelId="{8EA6516C-EB3A-4FC0-BB44-265A3652D4BC}" type="parTrans" cxnId="{D2ECF758-131A-41EE-A789-9D6FDC186481}">
      <dgm:prSet/>
      <dgm:spPr/>
      <dgm:t>
        <a:bodyPr/>
        <a:lstStyle/>
        <a:p>
          <a:endParaRPr lang="en-US"/>
        </a:p>
      </dgm:t>
    </dgm:pt>
    <dgm:pt modelId="{6B184F14-5261-4D1F-8701-947EAF068BB3}" type="sibTrans" cxnId="{D2ECF758-131A-41EE-A789-9D6FDC186481}">
      <dgm:prSet/>
      <dgm:spPr/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title="Arrow pointing in clockwise direction for step 1"/>
        </a:ext>
      </dgm:extLst>
    </dgm:pt>
    <dgm:pt modelId="{DF72D2A9-E721-47DF-A758-78A445E0F3CE}" type="pres">
      <dgm:prSet presAssocID="{F1469E50-24C6-4156-8DAA-6DD0C1079C8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19C9BB9-1ADD-4304-93EC-C9FE618B8492}" type="pres">
      <dgm:prSet presAssocID="{D0115B0F-FDFB-494B-AC0A-E04A5EC234DA}" presName="gear1" presStyleLbl="node1" presStyleIdx="0" presStyleCnt="3" custScaleX="87901" custScaleY="83133" custLinFactNeighborX="679" custLinFactNeighborY="-8">
        <dgm:presLayoutVars>
          <dgm:chMax val="1"/>
          <dgm:bulletEnabled val="1"/>
        </dgm:presLayoutVars>
      </dgm:prSet>
      <dgm:spPr/>
    </dgm:pt>
    <dgm:pt modelId="{491B49C7-064E-438E-A5AF-D06F604607BC}" type="pres">
      <dgm:prSet presAssocID="{D0115B0F-FDFB-494B-AC0A-E04A5EC234DA}" presName="gear1srcNode" presStyleLbl="node1" presStyleIdx="0" presStyleCnt="3"/>
      <dgm:spPr/>
    </dgm:pt>
    <dgm:pt modelId="{A8AE7A62-856E-43C0-A01E-AB2F291FD15A}" type="pres">
      <dgm:prSet presAssocID="{D0115B0F-FDFB-494B-AC0A-E04A5EC234DA}" presName="gear1dstNode" presStyleLbl="node1" presStyleIdx="0" presStyleCnt="3"/>
      <dgm:spPr/>
    </dgm:pt>
    <dgm:pt modelId="{1CA3202A-9CD1-47F7-9D42-23E46A72BBFC}" type="pres">
      <dgm:prSet presAssocID="{B294A45F-A097-47D5-8F55-FC668EB3C982}" presName="gear2" presStyleLbl="node1" presStyleIdx="1" presStyleCnt="3" custScaleX="122160" custScaleY="106525">
        <dgm:presLayoutVars>
          <dgm:chMax val="1"/>
          <dgm:bulletEnabled val="1"/>
        </dgm:presLayoutVars>
      </dgm:prSet>
      <dgm:spPr/>
    </dgm:pt>
    <dgm:pt modelId="{142EE68D-5808-445A-B73B-CEFF75A2773F}" type="pres">
      <dgm:prSet presAssocID="{B294A45F-A097-47D5-8F55-FC668EB3C982}" presName="gear2srcNode" presStyleLbl="node1" presStyleIdx="1" presStyleCnt="3"/>
      <dgm:spPr/>
    </dgm:pt>
    <dgm:pt modelId="{706E9A05-70AC-494E-B29F-F414922DE00D}" type="pres">
      <dgm:prSet presAssocID="{B294A45F-A097-47D5-8F55-FC668EB3C982}" presName="gear2dstNode" presStyleLbl="node1" presStyleIdx="1" presStyleCnt="3"/>
      <dgm:spPr/>
    </dgm:pt>
    <dgm:pt modelId="{11E70583-C9D9-4A1B-9215-04DC48DCBD8D}" type="pres">
      <dgm:prSet presAssocID="{A72F579A-815F-4730-AEB0-052A4E2EADB2}" presName="gear3" presStyleLbl="node1" presStyleIdx="2" presStyleCnt="3"/>
      <dgm:spPr/>
    </dgm:pt>
    <dgm:pt modelId="{1DC90457-DB2A-4C95-A36F-0563F25B6D53}" type="pres">
      <dgm:prSet presAssocID="{A72F579A-815F-4730-AEB0-052A4E2EADB2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E9EE43DE-00F8-4019-BA85-9AFF0B3069A7}" type="pres">
      <dgm:prSet presAssocID="{A72F579A-815F-4730-AEB0-052A4E2EADB2}" presName="gear3srcNode" presStyleLbl="node1" presStyleIdx="2" presStyleCnt="3"/>
      <dgm:spPr/>
    </dgm:pt>
    <dgm:pt modelId="{F86AD8D8-4A96-48C0-A843-3A718641AD56}" type="pres">
      <dgm:prSet presAssocID="{A72F579A-815F-4730-AEB0-052A4E2EADB2}" presName="gear3dstNode" presStyleLbl="node1" presStyleIdx="2" presStyleCnt="3"/>
      <dgm:spPr/>
    </dgm:pt>
    <dgm:pt modelId="{1E72715E-7366-4E78-A512-24F37F5D23DC}" type="pres">
      <dgm:prSet presAssocID="{39A3B9F5-08CD-49EE-B590-A9FA60312E8F}" presName="connector1" presStyleLbl="sibTrans2D1" presStyleIdx="0" presStyleCnt="3"/>
      <dgm:spPr/>
    </dgm:pt>
    <dgm:pt modelId="{BE287C59-37F8-4A31-B5A2-F56A3CB15957}" type="pres">
      <dgm:prSet presAssocID="{881A9571-C437-40E4-90E1-61734033862D}" presName="connector2" presStyleLbl="sibTrans2D1" presStyleIdx="1" presStyleCnt="3"/>
      <dgm:spPr/>
    </dgm:pt>
    <dgm:pt modelId="{2A80456C-D6A1-43C9-80B2-09334D6E033A}" type="pres">
      <dgm:prSet presAssocID="{6B184F14-5261-4D1F-8701-947EAF068BB3}" presName="connector3" presStyleLbl="sibTrans2D1" presStyleIdx="2" presStyleCnt="3"/>
      <dgm:spPr/>
    </dgm:pt>
  </dgm:ptLst>
  <dgm:cxnLst>
    <dgm:cxn modelId="{C2825D01-7009-4C7A-9735-E3DA9B56907F}" type="presOf" srcId="{F1469E50-24C6-4156-8DAA-6DD0C1079C89}" destId="{DF72D2A9-E721-47DF-A758-78A445E0F3CE}" srcOrd="0" destOrd="0" presId="urn:microsoft.com/office/officeart/2005/8/layout/gear1"/>
    <dgm:cxn modelId="{05A23107-95A6-48BA-9C15-320B2C8DBD9C}" type="presOf" srcId="{D0115B0F-FDFB-494B-AC0A-E04A5EC234DA}" destId="{A8AE7A62-856E-43C0-A01E-AB2F291FD15A}" srcOrd="2" destOrd="0" presId="urn:microsoft.com/office/officeart/2005/8/layout/gear1"/>
    <dgm:cxn modelId="{E0F29509-14D9-447A-A12F-C58EB915A87F}" type="presOf" srcId="{D0115B0F-FDFB-494B-AC0A-E04A5EC234DA}" destId="{519C9BB9-1ADD-4304-93EC-C9FE618B8492}" srcOrd="0" destOrd="0" presId="urn:microsoft.com/office/officeart/2005/8/layout/gear1"/>
    <dgm:cxn modelId="{A67BBC1F-E27A-45A3-97D8-DB5273212B10}" type="presOf" srcId="{B294A45F-A097-47D5-8F55-FC668EB3C982}" destId="{1CA3202A-9CD1-47F7-9D42-23E46A72BBFC}" srcOrd="0" destOrd="0" presId="urn:microsoft.com/office/officeart/2005/8/layout/gear1"/>
    <dgm:cxn modelId="{F848FB20-E105-42B8-A2CB-C9B380751AC8}" type="presOf" srcId="{B294A45F-A097-47D5-8F55-FC668EB3C982}" destId="{142EE68D-5808-445A-B73B-CEFF75A2773F}" srcOrd="1" destOrd="0" presId="urn:microsoft.com/office/officeart/2005/8/layout/gear1"/>
    <dgm:cxn modelId="{723C8F22-4AB3-42CC-89EC-756A6438D4F8}" type="presOf" srcId="{B294A45F-A097-47D5-8F55-FC668EB3C982}" destId="{706E9A05-70AC-494E-B29F-F414922DE00D}" srcOrd="2" destOrd="0" presId="urn:microsoft.com/office/officeart/2005/8/layout/gear1"/>
    <dgm:cxn modelId="{D3CAA15F-809B-449B-B4C7-F52EC4A84ECE}" type="presOf" srcId="{D0115B0F-FDFB-494B-AC0A-E04A5EC234DA}" destId="{491B49C7-064E-438E-A5AF-D06F604607BC}" srcOrd="1" destOrd="0" presId="urn:microsoft.com/office/officeart/2005/8/layout/gear1"/>
    <dgm:cxn modelId="{EBF6C241-6C40-4A2E-84BC-B52B0944EC7E}" type="presOf" srcId="{A72F579A-815F-4730-AEB0-052A4E2EADB2}" destId="{1DC90457-DB2A-4C95-A36F-0563F25B6D53}" srcOrd="1" destOrd="0" presId="urn:microsoft.com/office/officeart/2005/8/layout/gear1"/>
    <dgm:cxn modelId="{5C012A6F-492C-4216-8D98-1C9CED36B44C}" type="presOf" srcId="{A72F579A-815F-4730-AEB0-052A4E2EADB2}" destId="{E9EE43DE-00F8-4019-BA85-9AFF0B3069A7}" srcOrd="2" destOrd="0" presId="urn:microsoft.com/office/officeart/2005/8/layout/gear1"/>
    <dgm:cxn modelId="{64245054-BF6B-45A8-B6B4-5E3294B19593}" type="presOf" srcId="{A72F579A-815F-4730-AEB0-052A4E2EADB2}" destId="{11E70583-C9D9-4A1B-9215-04DC48DCBD8D}" srcOrd="0" destOrd="0" presId="urn:microsoft.com/office/officeart/2005/8/layout/gear1"/>
    <dgm:cxn modelId="{D2ECF758-131A-41EE-A789-9D6FDC186481}" srcId="{F1469E50-24C6-4156-8DAA-6DD0C1079C89}" destId="{A72F579A-815F-4730-AEB0-052A4E2EADB2}" srcOrd="2" destOrd="0" parTransId="{8EA6516C-EB3A-4FC0-BB44-265A3652D4BC}" sibTransId="{6B184F14-5261-4D1F-8701-947EAF068BB3}"/>
    <dgm:cxn modelId="{B9B0E059-D79B-4376-8D5C-22FF356A77D3}" type="presOf" srcId="{881A9571-C437-40E4-90E1-61734033862D}" destId="{BE287C59-37F8-4A31-B5A2-F56A3CB15957}" srcOrd="0" destOrd="0" presId="urn:microsoft.com/office/officeart/2005/8/layout/gear1"/>
    <dgm:cxn modelId="{CD5AA65A-6000-4F48-85D3-EB084B6F41D0}" srcId="{F1469E50-24C6-4156-8DAA-6DD0C1079C89}" destId="{D0115B0F-FDFB-494B-AC0A-E04A5EC234DA}" srcOrd="0" destOrd="0" parTransId="{F3ECE90F-7A47-4472-9560-98DC857F992F}" sibTransId="{39A3B9F5-08CD-49EE-B590-A9FA60312E8F}"/>
    <dgm:cxn modelId="{78D93DA3-71DA-4B27-AF7D-4F6F06818383}" type="presOf" srcId="{6B184F14-5261-4D1F-8701-947EAF068BB3}" destId="{2A80456C-D6A1-43C9-80B2-09334D6E033A}" srcOrd="0" destOrd="0" presId="urn:microsoft.com/office/officeart/2005/8/layout/gear1"/>
    <dgm:cxn modelId="{38A955D8-3C8B-463D-BA25-2C9E34FDDEBB}" srcId="{F1469E50-24C6-4156-8DAA-6DD0C1079C89}" destId="{B294A45F-A097-47D5-8F55-FC668EB3C982}" srcOrd="1" destOrd="0" parTransId="{ACBA6356-2F80-466D-9121-489D204B80B8}" sibTransId="{881A9571-C437-40E4-90E1-61734033862D}"/>
    <dgm:cxn modelId="{5642BDE9-C21A-403B-9DBE-C06C15AD6197}" type="presOf" srcId="{A72F579A-815F-4730-AEB0-052A4E2EADB2}" destId="{F86AD8D8-4A96-48C0-A843-3A718641AD56}" srcOrd="3" destOrd="0" presId="urn:microsoft.com/office/officeart/2005/8/layout/gear1"/>
    <dgm:cxn modelId="{F00F5FF9-8EEF-4575-883E-9FECBCDECA1B}" type="presOf" srcId="{39A3B9F5-08CD-49EE-B590-A9FA60312E8F}" destId="{1E72715E-7366-4E78-A512-24F37F5D23DC}" srcOrd="0" destOrd="0" presId="urn:microsoft.com/office/officeart/2005/8/layout/gear1"/>
    <dgm:cxn modelId="{AD820DF2-DF49-4404-8EB2-21B39A3FB116}" type="presParOf" srcId="{DF72D2A9-E721-47DF-A758-78A445E0F3CE}" destId="{519C9BB9-1ADD-4304-93EC-C9FE618B8492}" srcOrd="0" destOrd="0" presId="urn:microsoft.com/office/officeart/2005/8/layout/gear1"/>
    <dgm:cxn modelId="{5FCC70D7-F25D-4F83-B73B-CC9743E22AA2}" type="presParOf" srcId="{DF72D2A9-E721-47DF-A758-78A445E0F3CE}" destId="{491B49C7-064E-438E-A5AF-D06F604607BC}" srcOrd="1" destOrd="0" presId="urn:microsoft.com/office/officeart/2005/8/layout/gear1"/>
    <dgm:cxn modelId="{99063BC2-9488-46FC-8DF6-8441C24C3965}" type="presParOf" srcId="{DF72D2A9-E721-47DF-A758-78A445E0F3CE}" destId="{A8AE7A62-856E-43C0-A01E-AB2F291FD15A}" srcOrd="2" destOrd="0" presId="urn:microsoft.com/office/officeart/2005/8/layout/gear1"/>
    <dgm:cxn modelId="{A0BC6D19-907A-47D7-A08F-5D179F64EECA}" type="presParOf" srcId="{DF72D2A9-E721-47DF-A758-78A445E0F3CE}" destId="{1CA3202A-9CD1-47F7-9D42-23E46A72BBFC}" srcOrd="3" destOrd="0" presId="urn:microsoft.com/office/officeart/2005/8/layout/gear1"/>
    <dgm:cxn modelId="{A3B8BF3C-AC9A-49CC-B2EF-B4679D8DF0C6}" type="presParOf" srcId="{DF72D2A9-E721-47DF-A758-78A445E0F3CE}" destId="{142EE68D-5808-445A-B73B-CEFF75A2773F}" srcOrd="4" destOrd="0" presId="urn:microsoft.com/office/officeart/2005/8/layout/gear1"/>
    <dgm:cxn modelId="{F5C1E3F4-99F8-4BD4-BD0B-C5FE69FE5223}" type="presParOf" srcId="{DF72D2A9-E721-47DF-A758-78A445E0F3CE}" destId="{706E9A05-70AC-494E-B29F-F414922DE00D}" srcOrd="5" destOrd="0" presId="urn:microsoft.com/office/officeart/2005/8/layout/gear1"/>
    <dgm:cxn modelId="{FCC3D189-BC5D-47B0-92BA-5A107E436E22}" type="presParOf" srcId="{DF72D2A9-E721-47DF-A758-78A445E0F3CE}" destId="{11E70583-C9D9-4A1B-9215-04DC48DCBD8D}" srcOrd="6" destOrd="0" presId="urn:microsoft.com/office/officeart/2005/8/layout/gear1"/>
    <dgm:cxn modelId="{DFFA59B1-FFDD-46BE-8FA1-73C7504494F7}" type="presParOf" srcId="{DF72D2A9-E721-47DF-A758-78A445E0F3CE}" destId="{1DC90457-DB2A-4C95-A36F-0563F25B6D53}" srcOrd="7" destOrd="0" presId="urn:microsoft.com/office/officeart/2005/8/layout/gear1"/>
    <dgm:cxn modelId="{FB52C3EF-7F00-44BF-9DC3-4F3DB8AE4938}" type="presParOf" srcId="{DF72D2A9-E721-47DF-A758-78A445E0F3CE}" destId="{E9EE43DE-00F8-4019-BA85-9AFF0B3069A7}" srcOrd="8" destOrd="0" presId="urn:microsoft.com/office/officeart/2005/8/layout/gear1"/>
    <dgm:cxn modelId="{A0EEF6B1-DF0D-4309-97B7-44A898FB6001}" type="presParOf" srcId="{DF72D2A9-E721-47DF-A758-78A445E0F3CE}" destId="{F86AD8D8-4A96-48C0-A843-3A718641AD56}" srcOrd="9" destOrd="0" presId="urn:microsoft.com/office/officeart/2005/8/layout/gear1"/>
    <dgm:cxn modelId="{2B9DD819-AFC3-413F-B930-1FC87889253A}" type="presParOf" srcId="{DF72D2A9-E721-47DF-A758-78A445E0F3CE}" destId="{1E72715E-7366-4E78-A512-24F37F5D23DC}" srcOrd="10" destOrd="0" presId="urn:microsoft.com/office/officeart/2005/8/layout/gear1"/>
    <dgm:cxn modelId="{E12A6285-B30D-4A0B-9086-69D1D9BB4F11}" type="presParOf" srcId="{DF72D2A9-E721-47DF-A758-78A445E0F3CE}" destId="{BE287C59-37F8-4A31-B5A2-F56A3CB15957}" srcOrd="11" destOrd="0" presId="urn:microsoft.com/office/officeart/2005/8/layout/gear1"/>
    <dgm:cxn modelId="{AE1DDF6A-5091-4106-9D09-6702BC865C7A}" type="presParOf" srcId="{DF72D2A9-E721-47DF-A758-78A445E0F3CE}" destId="{2A80456C-D6A1-43C9-80B2-09334D6E033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EA3168-BDEF-4463-A957-24FDDF31E3ED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D8665D-B87A-4C2F-9038-E608F14FFA04}">
      <dgm:prSet phldrT="[Text]" custT="1"/>
      <dgm:spPr>
        <a:solidFill>
          <a:schemeClr val="bg2">
            <a:lumMod val="5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2000" b="1" dirty="0"/>
            <a:t>Community</a:t>
          </a:r>
        </a:p>
      </dgm:t>
    </dgm:pt>
    <dgm:pt modelId="{EF595D18-D99D-4160-BF7C-1E131DCBD653}" type="parTrans" cxnId="{B88264E7-D522-4A15-90AC-595DBAD48649}">
      <dgm:prSet/>
      <dgm:spPr/>
      <dgm:t>
        <a:bodyPr/>
        <a:lstStyle/>
        <a:p>
          <a:endParaRPr lang="en-US"/>
        </a:p>
      </dgm:t>
    </dgm:pt>
    <dgm:pt modelId="{373F7433-2D2C-4E62-AFE4-DFBE16585161}" type="sibTrans" cxnId="{B88264E7-D522-4A15-90AC-595DBAD48649}">
      <dgm:prSet/>
      <dgm:spPr/>
      <dgm:t>
        <a:bodyPr/>
        <a:lstStyle/>
        <a:p>
          <a:endParaRPr lang="en-US"/>
        </a:p>
      </dgm:t>
    </dgm:pt>
    <dgm:pt modelId="{5061E05B-BB81-49A0-8726-E8C196F8977A}">
      <dgm:prSet phldrT="[Text]" custT="1"/>
      <dgm:spPr>
        <a:solidFill>
          <a:schemeClr val="bg2">
            <a:lumMod val="75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1800" b="1" dirty="0"/>
            <a:t>Organizations</a:t>
          </a:r>
        </a:p>
      </dgm:t>
    </dgm:pt>
    <dgm:pt modelId="{A1933B8E-2148-4222-AA72-EA0814ADA6B3}" type="parTrans" cxnId="{DDD11B17-305E-49F0-A71B-1C885026A567}">
      <dgm:prSet/>
      <dgm:spPr/>
      <dgm:t>
        <a:bodyPr/>
        <a:lstStyle/>
        <a:p>
          <a:endParaRPr lang="en-US"/>
        </a:p>
      </dgm:t>
    </dgm:pt>
    <dgm:pt modelId="{E0E1856C-4282-4757-AC4F-E67F88FC0B4A}" type="sibTrans" cxnId="{DDD11B17-305E-49F0-A71B-1C885026A567}">
      <dgm:prSet/>
      <dgm:spPr/>
      <dgm:t>
        <a:bodyPr/>
        <a:lstStyle/>
        <a:p>
          <a:endParaRPr lang="en-US"/>
        </a:p>
      </dgm:t>
    </dgm:pt>
    <dgm:pt modelId="{B4277BD5-6556-4DC1-A9D2-1DF74C50D03A}">
      <dgm:prSet phldrT="[Text]" custT="1"/>
      <dgm:spPr>
        <a:solidFill>
          <a:schemeClr val="bg2">
            <a:lumMod val="9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2000" b="1" dirty="0">
              <a:solidFill>
                <a:srgbClr val="002060"/>
              </a:solidFill>
            </a:rPr>
            <a:t>Programs</a:t>
          </a:r>
        </a:p>
      </dgm:t>
    </dgm:pt>
    <dgm:pt modelId="{C2B4129E-5585-4649-9967-5A486E778F3B}" type="parTrans" cxnId="{DEA14A49-5F46-46FC-AABF-31A906C2420D}">
      <dgm:prSet/>
      <dgm:spPr/>
      <dgm:t>
        <a:bodyPr/>
        <a:lstStyle/>
        <a:p>
          <a:endParaRPr lang="en-US"/>
        </a:p>
      </dgm:t>
    </dgm:pt>
    <dgm:pt modelId="{9EA9D42B-DFB2-4E49-A23C-B82069E19D93}" type="sibTrans" cxnId="{DEA14A49-5F46-46FC-AABF-31A906C2420D}">
      <dgm:prSet/>
      <dgm:spPr/>
      <dgm:t>
        <a:bodyPr/>
        <a:lstStyle/>
        <a:p>
          <a:endParaRPr lang="en-US"/>
        </a:p>
      </dgm:t>
    </dgm:pt>
    <dgm:pt modelId="{161158F8-FC03-4CDC-AC24-F25B2F30DFB6}">
      <dgm:prSet phldrT="[Text]" custT="1"/>
      <dgm:spPr>
        <a:solidFill>
          <a:schemeClr val="bg2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2000" b="1" dirty="0">
              <a:solidFill>
                <a:srgbClr val="002060"/>
              </a:solidFill>
            </a:rPr>
            <a:t>Adults</a:t>
          </a:r>
        </a:p>
      </dgm:t>
    </dgm:pt>
    <dgm:pt modelId="{A6DEA969-BD5B-4A7E-A2EF-B5B2979BACD5}" type="sibTrans" cxnId="{6E1CFCE1-F86F-442B-9BCE-0758CA9CE6C9}">
      <dgm:prSet/>
      <dgm:spPr/>
      <dgm:t>
        <a:bodyPr/>
        <a:lstStyle/>
        <a:p>
          <a:endParaRPr lang="en-US"/>
        </a:p>
      </dgm:t>
    </dgm:pt>
    <dgm:pt modelId="{60D766E6-3838-4F15-BF82-201295969EAE}" type="parTrans" cxnId="{6E1CFCE1-F86F-442B-9BCE-0758CA9CE6C9}">
      <dgm:prSet/>
      <dgm:spPr/>
      <dgm:t>
        <a:bodyPr/>
        <a:lstStyle/>
        <a:p>
          <a:endParaRPr lang="en-US"/>
        </a:p>
      </dgm:t>
    </dgm:pt>
    <dgm:pt modelId="{4EB17214-B538-4138-B343-5224425C3CEA}" type="pres">
      <dgm:prSet presAssocID="{7CEA3168-BDEF-4463-A957-24FDDF31E3ED}" presName="Name0" presStyleCnt="0">
        <dgm:presLayoutVars>
          <dgm:chMax val="7"/>
          <dgm:resizeHandles val="exact"/>
        </dgm:presLayoutVars>
      </dgm:prSet>
      <dgm:spPr/>
    </dgm:pt>
    <dgm:pt modelId="{0BA27C53-7187-4FB5-9FA2-ABFF2663B232}" type="pres">
      <dgm:prSet presAssocID="{7CEA3168-BDEF-4463-A957-24FDDF31E3ED}" presName="comp1" presStyleCnt="0"/>
      <dgm:spPr/>
    </dgm:pt>
    <dgm:pt modelId="{7063018B-D54C-40ED-8453-179CB57AEDEF}" type="pres">
      <dgm:prSet presAssocID="{7CEA3168-BDEF-4463-A957-24FDDF31E3ED}" presName="circle1" presStyleLbl="node1" presStyleIdx="0" presStyleCnt="4"/>
      <dgm:spPr/>
    </dgm:pt>
    <dgm:pt modelId="{789E985C-7C01-483A-AFDF-7A00E29FC361}" type="pres">
      <dgm:prSet presAssocID="{7CEA3168-BDEF-4463-A957-24FDDF31E3ED}" presName="c1text" presStyleLbl="node1" presStyleIdx="0" presStyleCnt="4">
        <dgm:presLayoutVars>
          <dgm:bulletEnabled val="1"/>
        </dgm:presLayoutVars>
      </dgm:prSet>
      <dgm:spPr/>
    </dgm:pt>
    <dgm:pt modelId="{C86E12EB-3DCD-4F5E-B75E-406F6B8003CF}" type="pres">
      <dgm:prSet presAssocID="{7CEA3168-BDEF-4463-A957-24FDDF31E3ED}" presName="comp2" presStyleCnt="0"/>
      <dgm:spPr/>
    </dgm:pt>
    <dgm:pt modelId="{7B7AC84B-5AA9-419D-9432-555E74AEAC2B}" type="pres">
      <dgm:prSet presAssocID="{7CEA3168-BDEF-4463-A957-24FDDF31E3ED}" presName="circle2" presStyleLbl="node1" presStyleIdx="1" presStyleCnt="4" custScaleX="100722"/>
      <dgm:spPr/>
    </dgm:pt>
    <dgm:pt modelId="{00AF3F4A-9171-4F41-8A3B-19DAA7841BC7}" type="pres">
      <dgm:prSet presAssocID="{7CEA3168-BDEF-4463-A957-24FDDF31E3ED}" presName="c2text" presStyleLbl="node1" presStyleIdx="1" presStyleCnt="4">
        <dgm:presLayoutVars>
          <dgm:bulletEnabled val="1"/>
        </dgm:presLayoutVars>
      </dgm:prSet>
      <dgm:spPr/>
    </dgm:pt>
    <dgm:pt modelId="{DF5AC43D-04A1-4E42-B6DA-8D9A195E7DBC}" type="pres">
      <dgm:prSet presAssocID="{7CEA3168-BDEF-4463-A957-24FDDF31E3ED}" presName="comp3" presStyleCnt="0"/>
      <dgm:spPr/>
    </dgm:pt>
    <dgm:pt modelId="{4392CA2E-5DFD-46C5-B89E-5AFAFD8B7749}" type="pres">
      <dgm:prSet presAssocID="{7CEA3168-BDEF-4463-A957-24FDDF31E3ED}" presName="circle3" presStyleLbl="node1" presStyleIdx="2" presStyleCnt="4" custLinFactNeighborX="386" custLinFactNeighborY="0"/>
      <dgm:spPr/>
    </dgm:pt>
    <dgm:pt modelId="{167DCC68-E96D-4A6C-B940-278B739FC8C2}" type="pres">
      <dgm:prSet presAssocID="{7CEA3168-BDEF-4463-A957-24FDDF31E3ED}" presName="c3text" presStyleLbl="node1" presStyleIdx="2" presStyleCnt="4">
        <dgm:presLayoutVars>
          <dgm:bulletEnabled val="1"/>
        </dgm:presLayoutVars>
      </dgm:prSet>
      <dgm:spPr/>
    </dgm:pt>
    <dgm:pt modelId="{66A02D6E-2505-487B-8E42-735E873E6E7D}" type="pres">
      <dgm:prSet presAssocID="{7CEA3168-BDEF-4463-A957-24FDDF31E3ED}" presName="comp4" presStyleCnt="0"/>
      <dgm:spPr/>
    </dgm:pt>
    <dgm:pt modelId="{321089A6-C676-46B2-A3AE-8BE1E062268D}" type="pres">
      <dgm:prSet presAssocID="{7CEA3168-BDEF-4463-A957-24FDDF31E3ED}" presName="circle4" presStyleLbl="node1" presStyleIdx="3" presStyleCnt="4"/>
      <dgm:spPr/>
    </dgm:pt>
    <dgm:pt modelId="{B0A042E5-C1C7-4E75-8EFF-D114F9BE35B0}" type="pres">
      <dgm:prSet presAssocID="{7CEA3168-BDEF-4463-A957-24FDDF31E3ED}" presName="c4text" presStyleLbl="node1" presStyleIdx="3" presStyleCnt="4">
        <dgm:presLayoutVars>
          <dgm:bulletEnabled val="1"/>
        </dgm:presLayoutVars>
      </dgm:prSet>
      <dgm:spPr/>
    </dgm:pt>
  </dgm:ptLst>
  <dgm:cxnLst>
    <dgm:cxn modelId="{DDD11B17-305E-49F0-A71B-1C885026A567}" srcId="{7CEA3168-BDEF-4463-A957-24FDDF31E3ED}" destId="{5061E05B-BB81-49A0-8726-E8C196F8977A}" srcOrd="1" destOrd="0" parTransId="{A1933B8E-2148-4222-AA72-EA0814ADA6B3}" sibTransId="{E0E1856C-4282-4757-AC4F-E67F88FC0B4A}"/>
    <dgm:cxn modelId="{E055AA60-097C-423F-91AE-132B16895FDE}" type="presOf" srcId="{5061E05B-BB81-49A0-8726-E8C196F8977A}" destId="{00AF3F4A-9171-4F41-8A3B-19DAA7841BC7}" srcOrd="1" destOrd="0" presId="urn:microsoft.com/office/officeart/2005/8/layout/venn2"/>
    <dgm:cxn modelId="{5580FB45-EA2D-4077-AF32-4225A8A496FC}" type="presOf" srcId="{B4277BD5-6556-4DC1-A9D2-1DF74C50D03A}" destId="{167DCC68-E96D-4A6C-B940-278B739FC8C2}" srcOrd="1" destOrd="0" presId="urn:microsoft.com/office/officeart/2005/8/layout/venn2"/>
    <dgm:cxn modelId="{DEA14A49-5F46-46FC-AABF-31A906C2420D}" srcId="{7CEA3168-BDEF-4463-A957-24FDDF31E3ED}" destId="{B4277BD5-6556-4DC1-A9D2-1DF74C50D03A}" srcOrd="2" destOrd="0" parTransId="{C2B4129E-5585-4649-9967-5A486E778F3B}" sibTransId="{9EA9D42B-DFB2-4E49-A23C-B82069E19D93}"/>
    <dgm:cxn modelId="{DC5ADA6C-51EF-4ADF-A508-735BA5A2BD74}" type="presOf" srcId="{B0D8665D-B87A-4C2F-9038-E608F14FFA04}" destId="{789E985C-7C01-483A-AFDF-7A00E29FC361}" srcOrd="1" destOrd="0" presId="urn:microsoft.com/office/officeart/2005/8/layout/venn2"/>
    <dgm:cxn modelId="{FC7B574D-D03D-4760-9945-05D3B3CB85E7}" type="presOf" srcId="{B4277BD5-6556-4DC1-A9D2-1DF74C50D03A}" destId="{4392CA2E-5DFD-46C5-B89E-5AFAFD8B7749}" srcOrd="0" destOrd="0" presId="urn:microsoft.com/office/officeart/2005/8/layout/venn2"/>
    <dgm:cxn modelId="{EBF0077F-B066-480B-831E-0A2578B8C8F0}" type="presOf" srcId="{5061E05B-BB81-49A0-8726-E8C196F8977A}" destId="{7B7AC84B-5AA9-419D-9432-555E74AEAC2B}" srcOrd="0" destOrd="0" presId="urn:microsoft.com/office/officeart/2005/8/layout/venn2"/>
    <dgm:cxn modelId="{25595798-9934-48C0-A354-B48083A1F4F7}" type="presOf" srcId="{161158F8-FC03-4CDC-AC24-F25B2F30DFB6}" destId="{321089A6-C676-46B2-A3AE-8BE1E062268D}" srcOrd="0" destOrd="0" presId="urn:microsoft.com/office/officeart/2005/8/layout/venn2"/>
    <dgm:cxn modelId="{11D8A0C7-98E5-4E9B-8962-0AC14409C02E}" type="presOf" srcId="{7CEA3168-BDEF-4463-A957-24FDDF31E3ED}" destId="{4EB17214-B538-4138-B343-5224425C3CEA}" srcOrd="0" destOrd="0" presId="urn:microsoft.com/office/officeart/2005/8/layout/venn2"/>
    <dgm:cxn modelId="{1669DDD2-5C3F-43C9-9251-E87D328B80CA}" type="presOf" srcId="{161158F8-FC03-4CDC-AC24-F25B2F30DFB6}" destId="{B0A042E5-C1C7-4E75-8EFF-D114F9BE35B0}" srcOrd="1" destOrd="0" presId="urn:microsoft.com/office/officeart/2005/8/layout/venn2"/>
    <dgm:cxn modelId="{27370EDE-40F7-4519-8055-F8F6B9C0CD49}" type="presOf" srcId="{B0D8665D-B87A-4C2F-9038-E608F14FFA04}" destId="{7063018B-D54C-40ED-8453-179CB57AEDEF}" srcOrd="0" destOrd="0" presId="urn:microsoft.com/office/officeart/2005/8/layout/venn2"/>
    <dgm:cxn modelId="{6E1CFCE1-F86F-442B-9BCE-0758CA9CE6C9}" srcId="{7CEA3168-BDEF-4463-A957-24FDDF31E3ED}" destId="{161158F8-FC03-4CDC-AC24-F25B2F30DFB6}" srcOrd="3" destOrd="0" parTransId="{60D766E6-3838-4F15-BF82-201295969EAE}" sibTransId="{A6DEA969-BD5B-4A7E-A2EF-B5B2979BACD5}"/>
    <dgm:cxn modelId="{B88264E7-D522-4A15-90AC-595DBAD48649}" srcId="{7CEA3168-BDEF-4463-A957-24FDDF31E3ED}" destId="{B0D8665D-B87A-4C2F-9038-E608F14FFA04}" srcOrd="0" destOrd="0" parTransId="{EF595D18-D99D-4160-BF7C-1E131DCBD653}" sibTransId="{373F7433-2D2C-4E62-AFE4-DFBE16585161}"/>
    <dgm:cxn modelId="{87443EC8-843E-4E75-87DC-3DC1FCEAEBAC}" type="presParOf" srcId="{4EB17214-B538-4138-B343-5224425C3CEA}" destId="{0BA27C53-7187-4FB5-9FA2-ABFF2663B232}" srcOrd="0" destOrd="0" presId="urn:microsoft.com/office/officeart/2005/8/layout/venn2"/>
    <dgm:cxn modelId="{AB1ED09A-667C-4762-ADE6-22C5949F3D20}" type="presParOf" srcId="{0BA27C53-7187-4FB5-9FA2-ABFF2663B232}" destId="{7063018B-D54C-40ED-8453-179CB57AEDEF}" srcOrd="0" destOrd="0" presId="urn:microsoft.com/office/officeart/2005/8/layout/venn2"/>
    <dgm:cxn modelId="{43D318C4-389C-4E8C-963C-BCC54DB98A9B}" type="presParOf" srcId="{0BA27C53-7187-4FB5-9FA2-ABFF2663B232}" destId="{789E985C-7C01-483A-AFDF-7A00E29FC361}" srcOrd="1" destOrd="0" presId="urn:microsoft.com/office/officeart/2005/8/layout/venn2"/>
    <dgm:cxn modelId="{5529292E-8073-4165-9D15-653321D25D68}" type="presParOf" srcId="{4EB17214-B538-4138-B343-5224425C3CEA}" destId="{C86E12EB-3DCD-4F5E-B75E-406F6B8003CF}" srcOrd="1" destOrd="0" presId="urn:microsoft.com/office/officeart/2005/8/layout/venn2"/>
    <dgm:cxn modelId="{8560BB54-DD67-4DEE-A334-1F58D27866BF}" type="presParOf" srcId="{C86E12EB-3DCD-4F5E-B75E-406F6B8003CF}" destId="{7B7AC84B-5AA9-419D-9432-555E74AEAC2B}" srcOrd="0" destOrd="0" presId="urn:microsoft.com/office/officeart/2005/8/layout/venn2"/>
    <dgm:cxn modelId="{5A22B1E2-D74C-4478-8972-087934004616}" type="presParOf" srcId="{C86E12EB-3DCD-4F5E-B75E-406F6B8003CF}" destId="{00AF3F4A-9171-4F41-8A3B-19DAA7841BC7}" srcOrd="1" destOrd="0" presId="urn:microsoft.com/office/officeart/2005/8/layout/venn2"/>
    <dgm:cxn modelId="{73449433-A396-45CB-96FC-85A8926AEA3E}" type="presParOf" srcId="{4EB17214-B538-4138-B343-5224425C3CEA}" destId="{DF5AC43D-04A1-4E42-B6DA-8D9A195E7DBC}" srcOrd="2" destOrd="0" presId="urn:microsoft.com/office/officeart/2005/8/layout/venn2"/>
    <dgm:cxn modelId="{5397CE8F-DA37-4065-95C0-0534396FFF16}" type="presParOf" srcId="{DF5AC43D-04A1-4E42-B6DA-8D9A195E7DBC}" destId="{4392CA2E-5DFD-46C5-B89E-5AFAFD8B7749}" srcOrd="0" destOrd="0" presId="urn:microsoft.com/office/officeart/2005/8/layout/venn2"/>
    <dgm:cxn modelId="{38FCAB77-BD8A-48E3-9154-174F07F7F61C}" type="presParOf" srcId="{DF5AC43D-04A1-4E42-B6DA-8D9A195E7DBC}" destId="{167DCC68-E96D-4A6C-B940-278B739FC8C2}" srcOrd="1" destOrd="0" presId="urn:microsoft.com/office/officeart/2005/8/layout/venn2"/>
    <dgm:cxn modelId="{AEF9AC18-1C26-448A-A385-7D1C43CC687F}" type="presParOf" srcId="{4EB17214-B538-4138-B343-5224425C3CEA}" destId="{66A02D6E-2505-487B-8E42-735E873E6E7D}" srcOrd="3" destOrd="0" presId="urn:microsoft.com/office/officeart/2005/8/layout/venn2"/>
    <dgm:cxn modelId="{45B5FB31-3427-4411-82FA-7CB36D66C337}" type="presParOf" srcId="{66A02D6E-2505-487B-8E42-735E873E6E7D}" destId="{321089A6-C676-46B2-A3AE-8BE1E062268D}" srcOrd="0" destOrd="0" presId="urn:microsoft.com/office/officeart/2005/8/layout/venn2"/>
    <dgm:cxn modelId="{4CD08656-316D-47C0-9E3B-B9AB3B1AD468}" type="presParOf" srcId="{66A02D6E-2505-487B-8E42-735E873E6E7D}" destId="{B0A042E5-C1C7-4E75-8EFF-D114F9BE35B0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16FE765-9E1D-41A6-B06B-8D98C942799E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57D24DEB-77A7-4827-A8EC-80D14EA392B0}">
      <dgm:prSet phldrT="[Text]"/>
      <dgm:spPr>
        <a:solidFill>
          <a:srgbClr val="92D05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b="1" dirty="0"/>
            <a:t>Positive Relationships</a:t>
          </a:r>
        </a:p>
      </dgm:t>
    </dgm:pt>
    <dgm:pt modelId="{3AC8FDE9-E4B8-4FE2-BE6E-39ADEFCF4BE6}" type="parTrans" cxnId="{CD9F8307-9438-4CD3-A2C1-86C23CDDB4F2}">
      <dgm:prSet/>
      <dgm:spPr/>
      <dgm:t>
        <a:bodyPr/>
        <a:lstStyle/>
        <a:p>
          <a:endParaRPr lang="en-US"/>
        </a:p>
      </dgm:t>
    </dgm:pt>
    <dgm:pt modelId="{028182F2-889B-4CA8-8485-127803540522}" type="sibTrans" cxnId="{CD9F8307-9438-4CD3-A2C1-86C23CDDB4F2}">
      <dgm:prSet/>
      <dgm:spPr/>
      <dgm:t>
        <a:bodyPr/>
        <a:lstStyle/>
        <a:p>
          <a:endParaRPr lang="en-US"/>
        </a:p>
      </dgm:t>
    </dgm:pt>
    <dgm:pt modelId="{AA1E69B0-DA5E-4B63-AF7E-68A06CA5CE65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en-US" b="1" dirty="0"/>
            <a:t>Positive Environments</a:t>
          </a:r>
        </a:p>
      </dgm:t>
    </dgm:pt>
    <dgm:pt modelId="{5BD49E9D-BBB5-4A73-9E30-5A70763B8B6D}" type="parTrans" cxnId="{B09E0135-F8F3-4952-B8BE-08239B70A708}">
      <dgm:prSet/>
      <dgm:spPr/>
      <dgm:t>
        <a:bodyPr/>
        <a:lstStyle/>
        <a:p>
          <a:endParaRPr lang="en-US"/>
        </a:p>
      </dgm:t>
    </dgm:pt>
    <dgm:pt modelId="{27F993DD-FBD3-4E5C-A574-A95CF5272E5F}" type="sibTrans" cxnId="{B09E0135-F8F3-4952-B8BE-08239B70A708}">
      <dgm:prSet/>
      <dgm:spPr/>
      <dgm:t>
        <a:bodyPr/>
        <a:lstStyle/>
        <a:p>
          <a:endParaRPr lang="en-US"/>
        </a:p>
      </dgm:t>
    </dgm:pt>
    <dgm:pt modelId="{C490C18D-79A2-47AA-9EA5-776C2F27DAEA}">
      <dgm:prSet phldrT="[Text]"/>
      <dgm:spPr>
        <a:solidFill>
          <a:srgbClr val="FFC00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b="1" dirty="0"/>
            <a:t>Positive</a:t>
          </a:r>
        </a:p>
        <a:p>
          <a:r>
            <a:rPr lang="en-US" b="1" dirty="0"/>
            <a:t>Experiences</a:t>
          </a:r>
        </a:p>
      </dgm:t>
    </dgm:pt>
    <dgm:pt modelId="{5062B5DC-54E8-4B32-8F96-FF8873BD7D36}" type="parTrans" cxnId="{ADA0B520-8CD2-4ADE-BB87-0080457A785A}">
      <dgm:prSet/>
      <dgm:spPr/>
      <dgm:t>
        <a:bodyPr/>
        <a:lstStyle/>
        <a:p>
          <a:endParaRPr lang="en-US"/>
        </a:p>
      </dgm:t>
    </dgm:pt>
    <dgm:pt modelId="{C6FE0C81-367F-4239-9C43-F43A8041BDCD}" type="sibTrans" cxnId="{ADA0B520-8CD2-4ADE-BB87-0080457A785A}">
      <dgm:prSet/>
      <dgm:spPr/>
      <dgm:t>
        <a:bodyPr/>
        <a:lstStyle/>
        <a:p>
          <a:endParaRPr lang="en-US"/>
        </a:p>
      </dgm:t>
    </dgm:pt>
    <dgm:pt modelId="{C3955D16-74AC-403B-A056-B73BA0ABA3EE}" type="pres">
      <dgm:prSet presAssocID="{116FE765-9E1D-41A6-B06B-8D98C942799E}" presName="compositeShape" presStyleCnt="0">
        <dgm:presLayoutVars>
          <dgm:chMax val="7"/>
          <dgm:dir/>
          <dgm:resizeHandles val="exact"/>
        </dgm:presLayoutVars>
      </dgm:prSet>
      <dgm:spPr/>
    </dgm:pt>
    <dgm:pt modelId="{45FFFC79-0BFD-42CC-920E-EB600FFD4C67}" type="pres">
      <dgm:prSet presAssocID="{116FE765-9E1D-41A6-B06B-8D98C942799E}" presName="wedge1" presStyleLbl="node1" presStyleIdx="0" presStyleCnt="3" custLinFactNeighborX="-4810" custLinFactNeighborY="2829"/>
      <dgm:spPr/>
    </dgm:pt>
    <dgm:pt modelId="{3FF3AC7E-8368-4AE6-9368-EC349D0D4F86}" type="pres">
      <dgm:prSet presAssocID="{116FE765-9E1D-41A6-B06B-8D98C942799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EFC5CA7-8680-405B-9BB9-A4414F9F0E2B}" type="pres">
      <dgm:prSet presAssocID="{116FE765-9E1D-41A6-B06B-8D98C942799E}" presName="wedge2" presStyleLbl="node1" presStyleIdx="1" presStyleCnt="3"/>
      <dgm:spPr/>
    </dgm:pt>
    <dgm:pt modelId="{96BD1EB7-EEB5-4FFA-8721-73660291545F}" type="pres">
      <dgm:prSet presAssocID="{116FE765-9E1D-41A6-B06B-8D98C942799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14A1C342-74BF-4AA5-A16F-6EF6441D6D1D}" type="pres">
      <dgm:prSet presAssocID="{116FE765-9E1D-41A6-B06B-8D98C942799E}" presName="wedge3" presStyleLbl="node1" presStyleIdx="2" presStyleCnt="3"/>
      <dgm:spPr/>
    </dgm:pt>
    <dgm:pt modelId="{68BFA493-CC1D-48A1-BEF3-838D7F9E6EDD}" type="pres">
      <dgm:prSet presAssocID="{116FE765-9E1D-41A6-B06B-8D98C942799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13C7D300-15DD-4E23-B56C-F5F454EDC2FD}" type="presOf" srcId="{AA1E69B0-DA5E-4B63-AF7E-68A06CA5CE65}" destId="{1EFC5CA7-8680-405B-9BB9-A4414F9F0E2B}" srcOrd="0" destOrd="0" presId="urn:microsoft.com/office/officeart/2005/8/layout/chart3"/>
    <dgm:cxn modelId="{CD9F8307-9438-4CD3-A2C1-86C23CDDB4F2}" srcId="{116FE765-9E1D-41A6-B06B-8D98C942799E}" destId="{57D24DEB-77A7-4827-A8EC-80D14EA392B0}" srcOrd="0" destOrd="0" parTransId="{3AC8FDE9-E4B8-4FE2-BE6E-39ADEFCF4BE6}" sibTransId="{028182F2-889B-4CA8-8485-127803540522}"/>
    <dgm:cxn modelId="{ADA0B520-8CD2-4ADE-BB87-0080457A785A}" srcId="{116FE765-9E1D-41A6-B06B-8D98C942799E}" destId="{C490C18D-79A2-47AA-9EA5-776C2F27DAEA}" srcOrd="2" destOrd="0" parTransId="{5062B5DC-54E8-4B32-8F96-FF8873BD7D36}" sibTransId="{C6FE0C81-367F-4239-9C43-F43A8041BDCD}"/>
    <dgm:cxn modelId="{2F45B029-08B8-4DBE-A7AD-1378836E9DE3}" type="presOf" srcId="{116FE765-9E1D-41A6-B06B-8D98C942799E}" destId="{C3955D16-74AC-403B-A056-B73BA0ABA3EE}" srcOrd="0" destOrd="0" presId="urn:microsoft.com/office/officeart/2005/8/layout/chart3"/>
    <dgm:cxn modelId="{B09E0135-F8F3-4952-B8BE-08239B70A708}" srcId="{116FE765-9E1D-41A6-B06B-8D98C942799E}" destId="{AA1E69B0-DA5E-4B63-AF7E-68A06CA5CE65}" srcOrd="1" destOrd="0" parTransId="{5BD49E9D-BBB5-4A73-9E30-5A70763B8B6D}" sibTransId="{27F993DD-FBD3-4E5C-A574-A95CF5272E5F}"/>
    <dgm:cxn modelId="{F9409952-16FB-4D84-B73F-E5CBA57FCB85}" type="presOf" srcId="{57D24DEB-77A7-4827-A8EC-80D14EA392B0}" destId="{3FF3AC7E-8368-4AE6-9368-EC349D0D4F86}" srcOrd="1" destOrd="0" presId="urn:microsoft.com/office/officeart/2005/8/layout/chart3"/>
    <dgm:cxn modelId="{42E40198-A7F5-482E-ADEB-578E959DE350}" type="presOf" srcId="{C490C18D-79A2-47AA-9EA5-776C2F27DAEA}" destId="{68BFA493-CC1D-48A1-BEF3-838D7F9E6EDD}" srcOrd="1" destOrd="0" presId="urn:microsoft.com/office/officeart/2005/8/layout/chart3"/>
    <dgm:cxn modelId="{A5153FE6-279E-41B9-BA26-C13825675265}" type="presOf" srcId="{C490C18D-79A2-47AA-9EA5-776C2F27DAEA}" destId="{14A1C342-74BF-4AA5-A16F-6EF6441D6D1D}" srcOrd="0" destOrd="0" presId="urn:microsoft.com/office/officeart/2005/8/layout/chart3"/>
    <dgm:cxn modelId="{DD6D98EA-9EC7-4874-879D-4B5BE53F1AC8}" type="presOf" srcId="{AA1E69B0-DA5E-4B63-AF7E-68A06CA5CE65}" destId="{96BD1EB7-EEB5-4FFA-8721-73660291545F}" srcOrd="1" destOrd="0" presId="urn:microsoft.com/office/officeart/2005/8/layout/chart3"/>
    <dgm:cxn modelId="{767381F1-3F1B-423D-871E-9D2785943A2C}" type="presOf" srcId="{57D24DEB-77A7-4827-A8EC-80D14EA392B0}" destId="{45FFFC79-0BFD-42CC-920E-EB600FFD4C67}" srcOrd="0" destOrd="0" presId="urn:microsoft.com/office/officeart/2005/8/layout/chart3"/>
    <dgm:cxn modelId="{A9168B14-7B34-4474-9E64-F5A873292800}" type="presParOf" srcId="{C3955D16-74AC-403B-A056-B73BA0ABA3EE}" destId="{45FFFC79-0BFD-42CC-920E-EB600FFD4C67}" srcOrd="0" destOrd="0" presId="urn:microsoft.com/office/officeart/2005/8/layout/chart3"/>
    <dgm:cxn modelId="{2F3A184D-AC4E-422A-8057-3FE2E277EF74}" type="presParOf" srcId="{C3955D16-74AC-403B-A056-B73BA0ABA3EE}" destId="{3FF3AC7E-8368-4AE6-9368-EC349D0D4F86}" srcOrd="1" destOrd="0" presId="urn:microsoft.com/office/officeart/2005/8/layout/chart3"/>
    <dgm:cxn modelId="{8DD7FF17-D724-42CE-B667-8271D5423837}" type="presParOf" srcId="{C3955D16-74AC-403B-A056-B73BA0ABA3EE}" destId="{1EFC5CA7-8680-405B-9BB9-A4414F9F0E2B}" srcOrd="2" destOrd="0" presId="urn:microsoft.com/office/officeart/2005/8/layout/chart3"/>
    <dgm:cxn modelId="{F75547E9-B0EE-4595-A252-27D1D17E137B}" type="presParOf" srcId="{C3955D16-74AC-403B-A056-B73BA0ABA3EE}" destId="{96BD1EB7-EEB5-4FFA-8721-73660291545F}" srcOrd="3" destOrd="0" presId="urn:microsoft.com/office/officeart/2005/8/layout/chart3"/>
    <dgm:cxn modelId="{FD6FB93A-5300-4ABA-9D3D-C9FB33055677}" type="presParOf" srcId="{C3955D16-74AC-403B-A056-B73BA0ABA3EE}" destId="{14A1C342-74BF-4AA5-A16F-6EF6441D6D1D}" srcOrd="4" destOrd="0" presId="urn:microsoft.com/office/officeart/2005/8/layout/chart3"/>
    <dgm:cxn modelId="{D4975111-7EC5-43B4-B096-90ED41FD02A4}" type="presParOf" srcId="{C3955D16-74AC-403B-A056-B73BA0ABA3EE}" destId="{68BFA493-CC1D-48A1-BEF3-838D7F9E6EDD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16FE765-9E1D-41A6-B06B-8D98C942799E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57D24DEB-77A7-4827-A8EC-80D14EA392B0}">
      <dgm:prSet phldrT="[Text]"/>
      <dgm:spPr>
        <a:solidFill>
          <a:srgbClr val="92D05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b="1" dirty="0"/>
            <a:t>Positive Relationships</a:t>
          </a:r>
        </a:p>
      </dgm:t>
    </dgm:pt>
    <dgm:pt modelId="{3AC8FDE9-E4B8-4FE2-BE6E-39ADEFCF4BE6}" type="parTrans" cxnId="{CD9F8307-9438-4CD3-A2C1-86C23CDDB4F2}">
      <dgm:prSet/>
      <dgm:spPr/>
      <dgm:t>
        <a:bodyPr/>
        <a:lstStyle/>
        <a:p>
          <a:endParaRPr lang="en-US"/>
        </a:p>
      </dgm:t>
    </dgm:pt>
    <dgm:pt modelId="{028182F2-889B-4CA8-8485-127803540522}" type="sibTrans" cxnId="{CD9F8307-9438-4CD3-A2C1-86C23CDDB4F2}">
      <dgm:prSet/>
      <dgm:spPr/>
      <dgm:t>
        <a:bodyPr/>
        <a:lstStyle/>
        <a:p>
          <a:endParaRPr lang="en-US"/>
        </a:p>
      </dgm:t>
    </dgm:pt>
    <dgm:pt modelId="{AA1E69B0-DA5E-4B63-AF7E-68A06CA5CE65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en-US" b="1" dirty="0"/>
            <a:t>Positive Environments</a:t>
          </a:r>
        </a:p>
      </dgm:t>
    </dgm:pt>
    <dgm:pt modelId="{5BD49E9D-BBB5-4A73-9E30-5A70763B8B6D}" type="parTrans" cxnId="{B09E0135-F8F3-4952-B8BE-08239B70A708}">
      <dgm:prSet/>
      <dgm:spPr/>
      <dgm:t>
        <a:bodyPr/>
        <a:lstStyle/>
        <a:p>
          <a:endParaRPr lang="en-US"/>
        </a:p>
      </dgm:t>
    </dgm:pt>
    <dgm:pt modelId="{27F993DD-FBD3-4E5C-A574-A95CF5272E5F}" type="sibTrans" cxnId="{B09E0135-F8F3-4952-B8BE-08239B70A708}">
      <dgm:prSet/>
      <dgm:spPr/>
      <dgm:t>
        <a:bodyPr/>
        <a:lstStyle/>
        <a:p>
          <a:endParaRPr lang="en-US"/>
        </a:p>
      </dgm:t>
    </dgm:pt>
    <dgm:pt modelId="{C490C18D-79A2-47AA-9EA5-776C2F27DAEA}">
      <dgm:prSet phldrT="[Text]"/>
      <dgm:spPr>
        <a:solidFill>
          <a:srgbClr val="FFC00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b="1" dirty="0"/>
            <a:t>Positive</a:t>
          </a:r>
        </a:p>
        <a:p>
          <a:r>
            <a:rPr lang="en-US" b="1" dirty="0"/>
            <a:t>Experiences</a:t>
          </a:r>
        </a:p>
      </dgm:t>
    </dgm:pt>
    <dgm:pt modelId="{5062B5DC-54E8-4B32-8F96-FF8873BD7D36}" type="parTrans" cxnId="{ADA0B520-8CD2-4ADE-BB87-0080457A785A}">
      <dgm:prSet/>
      <dgm:spPr/>
      <dgm:t>
        <a:bodyPr/>
        <a:lstStyle/>
        <a:p>
          <a:endParaRPr lang="en-US"/>
        </a:p>
      </dgm:t>
    </dgm:pt>
    <dgm:pt modelId="{C6FE0C81-367F-4239-9C43-F43A8041BDCD}" type="sibTrans" cxnId="{ADA0B520-8CD2-4ADE-BB87-0080457A785A}">
      <dgm:prSet/>
      <dgm:spPr/>
      <dgm:t>
        <a:bodyPr/>
        <a:lstStyle/>
        <a:p>
          <a:endParaRPr lang="en-US"/>
        </a:p>
      </dgm:t>
    </dgm:pt>
    <dgm:pt modelId="{C3955D16-74AC-403B-A056-B73BA0ABA3EE}" type="pres">
      <dgm:prSet presAssocID="{116FE765-9E1D-41A6-B06B-8D98C942799E}" presName="compositeShape" presStyleCnt="0">
        <dgm:presLayoutVars>
          <dgm:chMax val="7"/>
          <dgm:dir/>
          <dgm:resizeHandles val="exact"/>
        </dgm:presLayoutVars>
      </dgm:prSet>
      <dgm:spPr/>
    </dgm:pt>
    <dgm:pt modelId="{45FFFC79-0BFD-42CC-920E-EB600FFD4C67}" type="pres">
      <dgm:prSet presAssocID="{116FE765-9E1D-41A6-B06B-8D98C942799E}" presName="wedge1" presStyleLbl="node1" presStyleIdx="0" presStyleCnt="3" custLinFactNeighborX="-4810" custLinFactNeighborY="2829"/>
      <dgm:spPr/>
    </dgm:pt>
    <dgm:pt modelId="{3FF3AC7E-8368-4AE6-9368-EC349D0D4F86}" type="pres">
      <dgm:prSet presAssocID="{116FE765-9E1D-41A6-B06B-8D98C942799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EFC5CA7-8680-405B-9BB9-A4414F9F0E2B}" type="pres">
      <dgm:prSet presAssocID="{116FE765-9E1D-41A6-B06B-8D98C942799E}" presName="wedge2" presStyleLbl="node1" presStyleIdx="1" presStyleCnt="3"/>
      <dgm:spPr/>
    </dgm:pt>
    <dgm:pt modelId="{96BD1EB7-EEB5-4FFA-8721-73660291545F}" type="pres">
      <dgm:prSet presAssocID="{116FE765-9E1D-41A6-B06B-8D98C942799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14A1C342-74BF-4AA5-A16F-6EF6441D6D1D}" type="pres">
      <dgm:prSet presAssocID="{116FE765-9E1D-41A6-B06B-8D98C942799E}" presName="wedge3" presStyleLbl="node1" presStyleIdx="2" presStyleCnt="3"/>
      <dgm:spPr/>
    </dgm:pt>
    <dgm:pt modelId="{68BFA493-CC1D-48A1-BEF3-838D7F9E6EDD}" type="pres">
      <dgm:prSet presAssocID="{116FE765-9E1D-41A6-B06B-8D98C942799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13C7D300-15DD-4E23-B56C-F5F454EDC2FD}" type="presOf" srcId="{AA1E69B0-DA5E-4B63-AF7E-68A06CA5CE65}" destId="{1EFC5CA7-8680-405B-9BB9-A4414F9F0E2B}" srcOrd="0" destOrd="0" presId="urn:microsoft.com/office/officeart/2005/8/layout/chart3"/>
    <dgm:cxn modelId="{CD9F8307-9438-4CD3-A2C1-86C23CDDB4F2}" srcId="{116FE765-9E1D-41A6-B06B-8D98C942799E}" destId="{57D24DEB-77A7-4827-A8EC-80D14EA392B0}" srcOrd="0" destOrd="0" parTransId="{3AC8FDE9-E4B8-4FE2-BE6E-39ADEFCF4BE6}" sibTransId="{028182F2-889B-4CA8-8485-127803540522}"/>
    <dgm:cxn modelId="{ADA0B520-8CD2-4ADE-BB87-0080457A785A}" srcId="{116FE765-9E1D-41A6-B06B-8D98C942799E}" destId="{C490C18D-79A2-47AA-9EA5-776C2F27DAEA}" srcOrd="2" destOrd="0" parTransId="{5062B5DC-54E8-4B32-8F96-FF8873BD7D36}" sibTransId="{C6FE0C81-367F-4239-9C43-F43A8041BDCD}"/>
    <dgm:cxn modelId="{2F45B029-08B8-4DBE-A7AD-1378836E9DE3}" type="presOf" srcId="{116FE765-9E1D-41A6-B06B-8D98C942799E}" destId="{C3955D16-74AC-403B-A056-B73BA0ABA3EE}" srcOrd="0" destOrd="0" presId="urn:microsoft.com/office/officeart/2005/8/layout/chart3"/>
    <dgm:cxn modelId="{B09E0135-F8F3-4952-B8BE-08239B70A708}" srcId="{116FE765-9E1D-41A6-B06B-8D98C942799E}" destId="{AA1E69B0-DA5E-4B63-AF7E-68A06CA5CE65}" srcOrd="1" destOrd="0" parTransId="{5BD49E9D-BBB5-4A73-9E30-5A70763B8B6D}" sibTransId="{27F993DD-FBD3-4E5C-A574-A95CF5272E5F}"/>
    <dgm:cxn modelId="{F9409952-16FB-4D84-B73F-E5CBA57FCB85}" type="presOf" srcId="{57D24DEB-77A7-4827-A8EC-80D14EA392B0}" destId="{3FF3AC7E-8368-4AE6-9368-EC349D0D4F86}" srcOrd="1" destOrd="0" presId="urn:microsoft.com/office/officeart/2005/8/layout/chart3"/>
    <dgm:cxn modelId="{42E40198-A7F5-482E-ADEB-578E959DE350}" type="presOf" srcId="{C490C18D-79A2-47AA-9EA5-776C2F27DAEA}" destId="{68BFA493-CC1D-48A1-BEF3-838D7F9E6EDD}" srcOrd="1" destOrd="0" presId="urn:microsoft.com/office/officeart/2005/8/layout/chart3"/>
    <dgm:cxn modelId="{A5153FE6-279E-41B9-BA26-C13825675265}" type="presOf" srcId="{C490C18D-79A2-47AA-9EA5-776C2F27DAEA}" destId="{14A1C342-74BF-4AA5-A16F-6EF6441D6D1D}" srcOrd="0" destOrd="0" presId="urn:microsoft.com/office/officeart/2005/8/layout/chart3"/>
    <dgm:cxn modelId="{DD6D98EA-9EC7-4874-879D-4B5BE53F1AC8}" type="presOf" srcId="{AA1E69B0-DA5E-4B63-AF7E-68A06CA5CE65}" destId="{96BD1EB7-EEB5-4FFA-8721-73660291545F}" srcOrd="1" destOrd="0" presId="urn:microsoft.com/office/officeart/2005/8/layout/chart3"/>
    <dgm:cxn modelId="{767381F1-3F1B-423D-871E-9D2785943A2C}" type="presOf" srcId="{57D24DEB-77A7-4827-A8EC-80D14EA392B0}" destId="{45FFFC79-0BFD-42CC-920E-EB600FFD4C67}" srcOrd="0" destOrd="0" presId="urn:microsoft.com/office/officeart/2005/8/layout/chart3"/>
    <dgm:cxn modelId="{A9168B14-7B34-4474-9E64-F5A873292800}" type="presParOf" srcId="{C3955D16-74AC-403B-A056-B73BA0ABA3EE}" destId="{45FFFC79-0BFD-42CC-920E-EB600FFD4C67}" srcOrd="0" destOrd="0" presId="urn:microsoft.com/office/officeart/2005/8/layout/chart3"/>
    <dgm:cxn modelId="{2F3A184D-AC4E-422A-8057-3FE2E277EF74}" type="presParOf" srcId="{C3955D16-74AC-403B-A056-B73BA0ABA3EE}" destId="{3FF3AC7E-8368-4AE6-9368-EC349D0D4F86}" srcOrd="1" destOrd="0" presId="urn:microsoft.com/office/officeart/2005/8/layout/chart3"/>
    <dgm:cxn modelId="{8DD7FF17-D724-42CE-B667-8271D5423837}" type="presParOf" srcId="{C3955D16-74AC-403B-A056-B73BA0ABA3EE}" destId="{1EFC5CA7-8680-405B-9BB9-A4414F9F0E2B}" srcOrd="2" destOrd="0" presId="urn:microsoft.com/office/officeart/2005/8/layout/chart3"/>
    <dgm:cxn modelId="{F75547E9-B0EE-4595-A252-27D1D17E137B}" type="presParOf" srcId="{C3955D16-74AC-403B-A056-B73BA0ABA3EE}" destId="{96BD1EB7-EEB5-4FFA-8721-73660291545F}" srcOrd="3" destOrd="0" presId="urn:microsoft.com/office/officeart/2005/8/layout/chart3"/>
    <dgm:cxn modelId="{FD6FB93A-5300-4ABA-9D3D-C9FB33055677}" type="presParOf" srcId="{C3955D16-74AC-403B-A056-B73BA0ABA3EE}" destId="{14A1C342-74BF-4AA5-A16F-6EF6441D6D1D}" srcOrd="4" destOrd="0" presId="urn:microsoft.com/office/officeart/2005/8/layout/chart3"/>
    <dgm:cxn modelId="{D4975111-7EC5-43B4-B096-90ED41FD02A4}" type="presParOf" srcId="{C3955D16-74AC-403B-A056-B73BA0ABA3EE}" destId="{68BFA493-CC1D-48A1-BEF3-838D7F9E6EDD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A31AB3-EEA6-47BD-9FAD-5FD7B8B81B36}">
      <dsp:nvSpPr>
        <dsp:cNvPr id="0" name=""/>
        <dsp:cNvSpPr/>
      </dsp:nvSpPr>
      <dsp:spPr>
        <a:xfrm>
          <a:off x="-4662222" y="-714728"/>
          <a:ext cx="5553460" cy="5553460"/>
        </a:xfrm>
        <a:prstGeom prst="blockArc">
          <a:avLst>
            <a:gd name="adj1" fmla="val 18900000"/>
            <a:gd name="adj2" fmla="val 2700000"/>
            <a:gd name="adj3" fmla="val 38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B5E710-1705-4D72-9FB9-7B38D974CB87}">
      <dsp:nvSpPr>
        <dsp:cNvPr id="0" name=""/>
        <dsp:cNvSpPr/>
      </dsp:nvSpPr>
      <dsp:spPr>
        <a:xfrm>
          <a:off x="573188" y="412400"/>
          <a:ext cx="6831650" cy="82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4685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Why a Supervisor’s PYD Toolkit?</a:t>
          </a:r>
        </a:p>
      </dsp:txBody>
      <dsp:txXfrm>
        <a:off x="573188" y="412400"/>
        <a:ext cx="6831650" cy="824800"/>
      </dsp:txXfrm>
    </dsp:sp>
    <dsp:sp modelId="{CB129985-4EB1-464D-8E9E-789D9AAA0931}">
      <dsp:nvSpPr>
        <dsp:cNvPr id="0" name=""/>
        <dsp:cNvSpPr/>
      </dsp:nvSpPr>
      <dsp:spPr>
        <a:xfrm>
          <a:off x="78442" y="298918"/>
          <a:ext cx="1031000" cy="1031000"/>
        </a:xfrm>
        <a:prstGeom prst="ellipse">
          <a:avLst/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4DF2C5-5C4B-4896-9684-44BDD3E25620}">
      <dsp:nvSpPr>
        <dsp:cNvPr id="0" name=""/>
        <dsp:cNvSpPr/>
      </dsp:nvSpPr>
      <dsp:spPr>
        <a:xfrm>
          <a:off x="873003" y="1649601"/>
          <a:ext cx="6531835" cy="82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4685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Applying PYD to youth programs and organizations</a:t>
          </a:r>
        </a:p>
      </dsp:txBody>
      <dsp:txXfrm>
        <a:off x="873003" y="1649601"/>
        <a:ext cx="6531835" cy="824800"/>
      </dsp:txXfrm>
    </dsp:sp>
    <dsp:sp modelId="{6D60C258-A4FC-4672-AF08-6B4C0156BEB8}">
      <dsp:nvSpPr>
        <dsp:cNvPr id="0" name=""/>
        <dsp:cNvSpPr/>
      </dsp:nvSpPr>
      <dsp:spPr>
        <a:xfrm>
          <a:off x="357503" y="1546501"/>
          <a:ext cx="1031000" cy="1031000"/>
        </a:xfrm>
        <a:prstGeom prst="ellipse">
          <a:avLst/>
        </a:prstGeom>
        <a:blipFill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FA5566-BC3E-4381-B43E-BE0EEDBBB257}">
      <dsp:nvSpPr>
        <dsp:cNvPr id="0" name=""/>
        <dsp:cNvSpPr/>
      </dsp:nvSpPr>
      <dsp:spPr>
        <a:xfrm>
          <a:off x="573188" y="2886802"/>
          <a:ext cx="6831650" cy="82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4685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Tour of the toolkit</a:t>
          </a:r>
        </a:p>
      </dsp:txBody>
      <dsp:txXfrm>
        <a:off x="573188" y="2886802"/>
        <a:ext cx="6831650" cy="824800"/>
      </dsp:txXfrm>
    </dsp:sp>
    <dsp:sp modelId="{A1544E29-6D94-4C30-A1FB-D40410F7C315}">
      <dsp:nvSpPr>
        <dsp:cNvPr id="0" name=""/>
        <dsp:cNvSpPr/>
      </dsp:nvSpPr>
      <dsp:spPr>
        <a:xfrm>
          <a:off x="57688" y="2783702"/>
          <a:ext cx="1031000" cy="1031000"/>
        </a:xfrm>
        <a:prstGeom prst="ellipse">
          <a:avLst/>
        </a:prstGeom>
        <a:blipFill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0" r="-60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11889F-C545-4167-9578-4A72C0B87172}">
      <dsp:nvSpPr>
        <dsp:cNvPr id="0" name=""/>
        <dsp:cNvSpPr/>
      </dsp:nvSpPr>
      <dsp:spPr>
        <a:xfrm>
          <a:off x="2645658" y="0"/>
          <a:ext cx="2672529" cy="2269066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Knowledge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Competencies</a:t>
          </a:r>
        </a:p>
      </dsp:txBody>
      <dsp:txXfrm>
        <a:off x="3313790" y="1134533"/>
        <a:ext cx="1336265" cy="1134533"/>
      </dsp:txXfrm>
    </dsp:sp>
    <dsp:sp modelId="{15A0E2C8-3363-4FAD-93BB-39F5AC5F59F8}">
      <dsp:nvSpPr>
        <dsp:cNvPr id="0" name=""/>
        <dsp:cNvSpPr/>
      </dsp:nvSpPr>
      <dsp:spPr>
        <a:xfrm>
          <a:off x="1422756" y="2232625"/>
          <a:ext cx="2822764" cy="2269066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Leadership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(technical &amp; adaptive)</a:t>
          </a:r>
        </a:p>
      </dsp:txBody>
      <dsp:txXfrm>
        <a:off x="2128447" y="3367158"/>
        <a:ext cx="1411382" cy="1134533"/>
      </dsp:txXfrm>
    </dsp:sp>
    <dsp:sp modelId="{52C61638-5A2F-4E5E-A730-2E168678A3CF}">
      <dsp:nvSpPr>
        <dsp:cNvPr id="0" name=""/>
        <dsp:cNvSpPr/>
      </dsp:nvSpPr>
      <dsp:spPr>
        <a:xfrm rot="10800000">
          <a:off x="2847390" y="2232625"/>
          <a:ext cx="2269066" cy="2269066"/>
        </a:xfrm>
        <a:prstGeom prst="triangle">
          <a:avLst/>
        </a:prstGeom>
        <a:noFill/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 dirty="0"/>
        </a:p>
      </dsp:txBody>
      <dsp:txXfrm rot="10800000">
        <a:off x="3414656" y="2232625"/>
        <a:ext cx="1134533" cy="1134533"/>
      </dsp:txXfrm>
    </dsp:sp>
    <dsp:sp modelId="{14A0181E-01AA-475F-A90B-0B057EAC071D}">
      <dsp:nvSpPr>
        <dsp:cNvPr id="0" name=""/>
        <dsp:cNvSpPr/>
      </dsp:nvSpPr>
      <dsp:spPr>
        <a:xfrm>
          <a:off x="3673795" y="2232625"/>
          <a:ext cx="2735836" cy="2269066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Organizational Infrastructure</a:t>
          </a:r>
        </a:p>
      </dsp:txBody>
      <dsp:txXfrm>
        <a:off x="4357754" y="3367158"/>
        <a:ext cx="1367918" cy="11345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9C9BB9-1ADD-4304-93EC-C9FE618B8492}">
      <dsp:nvSpPr>
        <dsp:cNvPr id="0" name=""/>
        <dsp:cNvSpPr/>
      </dsp:nvSpPr>
      <dsp:spPr>
        <a:xfrm>
          <a:off x="4345464" y="2381112"/>
          <a:ext cx="1955598" cy="2104095"/>
        </a:xfrm>
        <a:prstGeom prst="gear9">
          <a:avLst/>
        </a:prstGeom>
        <a:solidFill>
          <a:srgbClr val="92D050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Resources</a:t>
          </a:r>
        </a:p>
      </dsp:txBody>
      <dsp:txXfrm>
        <a:off x="4738626" y="2864120"/>
        <a:ext cx="1169274" cy="1100631"/>
      </dsp:txXfrm>
    </dsp:sp>
    <dsp:sp modelId="{1CA3202A-9CD1-47F7-9D42-23E46A72BBFC}">
      <dsp:nvSpPr>
        <dsp:cNvPr id="0" name=""/>
        <dsp:cNvSpPr/>
      </dsp:nvSpPr>
      <dsp:spPr>
        <a:xfrm>
          <a:off x="2519236" y="1509573"/>
          <a:ext cx="2248631" cy="1960834"/>
        </a:xfrm>
        <a:prstGeom prst="gear6">
          <a:avLst/>
        </a:prstGeom>
        <a:solidFill>
          <a:srgbClr val="FFC000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Strategies</a:t>
          </a:r>
        </a:p>
      </dsp:txBody>
      <dsp:txXfrm>
        <a:off x="3054716" y="2006202"/>
        <a:ext cx="1177671" cy="967576"/>
      </dsp:txXfrm>
    </dsp:sp>
    <dsp:sp modelId="{11E70583-C9D9-4A1B-9215-04DC48DCBD8D}">
      <dsp:nvSpPr>
        <dsp:cNvPr id="0" name=""/>
        <dsp:cNvSpPr/>
      </dsp:nvSpPr>
      <dsp:spPr>
        <a:xfrm rot="20700000">
          <a:off x="3754184" y="299713"/>
          <a:ext cx="1803536" cy="1803536"/>
        </a:xfrm>
        <a:prstGeom prst="gear6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Tools</a:t>
          </a:r>
        </a:p>
      </dsp:txBody>
      <dsp:txXfrm rot="-20700000">
        <a:off x="4149752" y="695281"/>
        <a:ext cx="1012399" cy="1012399"/>
      </dsp:txXfrm>
    </dsp:sp>
    <dsp:sp modelId="{1E72715E-7366-4E78-A512-24F37F5D23DC}">
      <dsp:nvSpPr>
        <dsp:cNvPr id="0" name=""/>
        <dsp:cNvSpPr/>
      </dsp:nvSpPr>
      <dsp:spPr>
        <a:xfrm>
          <a:off x="4005649" y="1783378"/>
          <a:ext cx="3239679" cy="3239679"/>
        </a:xfrm>
        <a:prstGeom prst="circularArrow">
          <a:avLst>
            <a:gd name="adj1" fmla="val 4687"/>
            <a:gd name="adj2" fmla="val 299029"/>
            <a:gd name="adj3" fmla="val 2525117"/>
            <a:gd name="adj4" fmla="val 15842126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287C59-37F8-4A31-B5A2-F56A3CB15957}">
      <dsp:nvSpPr>
        <dsp:cNvPr id="0" name=""/>
        <dsp:cNvSpPr/>
      </dsp:nvSpPr>
      <dsp:spPr>
        <a:xfrm>
          <a:off x="2397200" y="1160594"/>
          <a:ext cx="2353829" cy="235382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80456C-D6A1-43C9-80B2-09334D6E033A}">
      <dsp:nvSpPr>
        <dsp:cNvPr id="0" name=""/>
        <dsp:cNvSpPr/>
      </dsp:nvSpPr>
      <dsp:spPr>
        <a:xfrm>
          <a:off x="3337007" y="-97077"/>
          <a:ext cx="2537902" cy="253790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63018B-D54C-40ED-8453-179CB57AEDEF}">
      <dsp:nvSpPr>
        <dsp:cNvPr id="0" name=""/>
        <dsp:cNvSpPr/>
      </dsp:nvSpPr>
      <dsp:spPr>
        <a:xfrm>
          <a:off x="687387" y="0"/>
          <a:ext cx="5715000" cy="5715000"/>
        </a:xfrm>
        <a:prstGeom prst="ellipse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Community</a:t>
          </a:r>
        </a:p>
      </dsp:txBody>
      <dsp:txXfrm>
        <a:off x="2745930" y="285749"/>
        <a:ext cx="1597914" cy="857250"/>
      </dsp:txXfrm>
    </dsp:sp>
    <dsp:sp modelId="{7B7AC84B-5AA9-419D-9432-555E74AEAC2B}">
      <dsp:nvSpPr>
        <dsp:cNvPr id="0" name=""/>
        <dsp:cNvSpPr/>
      </dsp:nvSpPr>
      <dsp:spPr>
        <a:xfrm>
          <a:off x="1242382" y="1143000"/>
          <a:ext cx="4605009" cy="4572000"/>
        </a:xfrm>
        <a:prstGeom prst="ellipse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Organizations</a:t>
          </a:r>
        </a:p>
      </dsp:txBody>
      <dsp:txXfrm>
        <a:off x="2740162" y="1417320"/>
        <a:ext cx="1609450" cy="822960"/>
      </dsp:txXfrm>
    </dsp:sp>
    <dsp:sp modelId="{4392CA2E-5DFD-46C5-B89E-5AFAFD8B7749}">
      <dsp:nvSpPr>
        <dsp:cNvPr id="0" name=""/>
        <dsp:cNvSpPr/>
      </dsp:nvSpPr>
      <dsp:spPr>
        <a:xfrm>
          <a:off x="1843623" y="2285999"/>
          <a:ext cx="3429000" cy="3429000"/>
        </a:xfrm>
        <a:prstGeom prst="ellipse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2060"/>
              </a:solidFill>
            </a:rPr>
            <a:t>Programs</a:t>
          </a:r>
        </a:p>
      </dsp:txBody>
      <dsp:txXfrm>
        <a:off x="2759166" y="2543174"/>
        <a:ext cx="1597914" cy="771525"/>
      </dsp:txXfrm>
    </dsp:sp>
    <dsp:sp modelId="{321089A6-C676-46B2-A3AE-8BE1E062268D}">
      <dsp:nvSpPr>
        <dsp:cNvPr id="0" name=""/>
        <dsp:cNvSpPr/>
      </dsp:nvSpPr>
      <dsp:spPr>
        <a:xfrm>
          <a:off x="2401887" y="3429000"/>
          <a:ext cx="2286000" cy="2286000"/>
        </a:xfrm>
        <a:prstGeom prst="ellipse">
          <a:avLst/>
        </a:prstGeom>
        <a:solidFill>
          <a:schemeClr val="bg2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2060"/>
              </a:solidFill>
            </a:rPr>
            <a:t>Adults</a:t>
          </a:r>
        </a:p>
      </dsp:txBody>
      <dsp:txXfrm>
        <a:off x="2736664" y="4000500"/>
        <a:ext cx="1616446" cy="1143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FFFC79-0BFD-42CC-920E-EB600FFD4C67}">
      <dsp:nvSpPr>
        <dsp:cNvPr id="0" name=""/>
        <dsp:cNvSpPr/>
      </dsp:nvSpPr>
      <dsp:spPr>
        <a:xfrm>
          <a:off x="1686538" y="494527"/>
          <a:ext cx="4551680" cy="4551680"/>
        </a:xfrm>
        <a:prstGeom prst="pie">
          <a:avLst>
            <a:gd name="adj1" fmla="val 16200000"/>
            <a:gd name="adj2" fmla="val 1800000"/>
          </a:avLst>
        </a:prstGeom>
        <a:solidFill>
          <a:srgbClr val="92D050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Positive Relationships</a:t>
          </a:r>
        </a:p>
      </dsp:txBody>
      <dsp:txXfrm>
        <a:off x="4161243" y="1334420"/>
        <a:ext cx="1544320" cy="1517226"/>
      </dsp:txXfrm>
    </dsp:sp>
    <dsp:sp modelId="{1EFC5CA7-8680-405B-9BB9-A4414F9F0E2B}">
      <dsp:nvSpPr>
        <dsp:cNvPr id="0" name=""/>
        <dsp:cNvSpPr/>
      </dsp:nvSpPr>
      <dsp:spPr>
        <a:xfrm>
          <a:off x="1670845" y="501226"/>
          <a:ext cx="4551680" cy="4551680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Positive Environments</a:t>
          </a:r>
        </a:p>
      </dsp:txBody>
      <dsp:txXfrm>
        <a:off x="2917139" y="3373120"/>
        <a:ext cx="2059093" cy="1408853"/>
      </dsp:txXfrm>
    </dsp:sp>
    <dsp:sp modelId="{14A1C342-74BF-4AA5-A16F-6EF6441D6D1D}">
      <dsp:nvSpPr>
        <dsp:cNvPr id="0" name=""/>
        <dsp:cNvSpPr/>
      </dsp:nvSpPr>
      <dsp:spPr>
        <a:xfrm>
          <a:off x="1670845" y="501226"/>
          <a:ext cx="4551680" cy="4551680"/>
        </a:xfrm>
        <a:prstGeom prst="pie">
          <a:avLst>
            <a:gd name="adj1" fmla="val 9000000"/>
            <a:gd name="adj2" fmla="val 16200000"/>
          </a:avLst>
        </a:prstGeom>
        <a:solidFill>
          <a:srgbClr val="FFC000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Positive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Experiences</a:t>
          </a:r>
        </a:p>
      </dsp:txBody>
      <dsp:txXfrm>
        <a:off x="2158525" y="1395306"/>
        <a:ext cx="1544320" cy="15172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FFFC79-0BFD-42CC-920E-EB600FFD4C67}">
      <dsp:nvSpPr>
        <dsp:cNvPr id="0" name=""/>
        <dsp:cNvSpPr/>
      </dsp:nvSpPr>
      <dsp:spPr>
        <a:xfrm>
          <a:off x="1686538" y="494527"/>
          <a:ext cx="4551680" cy="4551680"/>
        </a:xfrm>
        <a:prstGeom prst="pie">
          <a:avLst>
            <a:gd name="adj1" fmla="val 16200000"/>
            <a:gd name="adj2" fmla="val 1800000"/>
          </a:avLst>
        </a:prstGeom>
        <a:solidFill>
          <a:srgbClr val="92D050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Positive Relationships</a:t>
          </a:r>
        </a:p>
      </dsp:txBody>
      <dsp:txXfrm>
        <a:off x="4161243" y="1334420"/>
        <a:ext cx="1544320" cy="1517226"/>
      </dsp:txXfrm>
    </dsp:sp>
    <dsp:sp modelId="{1EFC5CA7-8680-405B-9BB9-A4414F9F0E2B}">
      <dsp:nvSpPr>
        <dsp:cNvPr id="0" name=""/>
        <dsp:cNvSpPr/>
      </dsp:nvSpPr>
      <dsp:spPr>
        <a:xfrm>
          <a:off x="1670845" y="501226"/>
          <a:ext cx="4551680" cy="4551680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Positive Environments</a:t>
          </a:r>
        </a:p>
      </dsp:txBody>
      <dsp:txXfrm>
        <a:off x="2917139" y="3373120"/>
        <a:ext cx="2059093" cy="1408853"/>
      </dsp:txXfrm>
    </dsp:sp>
    <dsp:sp modelId="{14A1C342-74BF-4AA5-A16F-6EF6441D6D1D}">
      <dsp:nvSpPr>
        <dsp:cNvPr id="0" name=""/>
        <dsp:cNvSpPr/>
      </dsp:nvSpPr>
      <dsp:spPr>
        <a:xfrm>
          <a:off x="1670845" y="501226"/>
          <a:ext cx="4551680" cy="4551680"/>
        </a:xfrm>
        <a:prstGeom prst="pie">
          <a:avLst>
            <a:gd name="adj1" fmla="val 9000000"/>
            <a:gd name="adj2" fmla="val 16200000"/>
          </a:avLst>
        </a:prstGeom>
        <a:solidFill>
          <a:srgbClr val="FFC000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Positive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Experiences</a:t>
          </a:r>
        </a:p>
      </dsp:txBody>
      <dsp:txXfrm>
        <a:off x="2158525" y="1395306"/>
        <a:ext cx="1544320" cy="15172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BCE0C-CD74-4A59-802C-6D2F8C15331A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8501B-77B5-4365-9881-C6E19A3C1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FDEA8-CBB8-46CC-9562-028963DBC55A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BD8E7-1312-41F3-99C4-6DA5AF891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BD8E7-1312-41F3-99C4-6DA5AF8919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18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BD8E7-1312-41F3-99C4-6DA5AF89196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7565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BD8E7-1312-41F3-99C4-6DA5AF89196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68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BD8E7-1312-41F3-99C4-6DA5AF89196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76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BD8E7-1312-41F3-99C4-6DA5AF8919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84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BD8E7-1312-41F3-99C4-6DA5AF8919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3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BD8E7-1312-41F3-99C4-6DA5AF8919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97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BD8E7-1312-41F3-99C4-6DA5AF8919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91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BD8E7-1312-41F3-99C4-6DA5AF89196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36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BD8E7-1312-41F3-99C4-6DA5AF89196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12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BD8E7-1312-41F3-99C4-6DA5AF89196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77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BD8E7-1312-41F3-99C4-6DA5AF89196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85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48245"/>
            <a:ext cx="10515600" cy="224028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483427"/>
            <a:ext cx="10515600" cy="27432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5025" y="5257800"/>
            <a:ext cx="105156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5/25/2021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actforyouth.net/youth_development/development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tforyouth.net/youth_development/professionals/supervisors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tforyouth.net/youth_development/professionals/supervisors/experiences.cfm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tforyouth.net/youth_development/professionals/supervisors/relationships.cfm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tforyouth.net/youth_development/professionals/supervisors/environments.cfm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Introducing the supervisor’s </a:t>
            </a:r>
            <a:r>
              <a:rPr lang="en-US" dirty="0" err="1"/>
              <a:t>pyd</a:t>
            </a:r>
            <a:r>
              <a:rPr lang="en-US" dirty="0"/>
              <a:t> toolkit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212897"/>
            <a:ext cx="11125200" cy="571500"/>
          </a:xfrm>
        </p:spPr>
        <p:txBody>
          <a:bodyPr>
            <a:normAutofit/>
          </a:bodyPr>
          <a:lstStyle/>
          <a:p>
            <a:r>
              <a:rPr lang="en-US" sz="2400" dirty="0"/>
              <a:t>Jutta Dotterweich, ACT for youth                                                  May 25, 2021</a:t>
            </a: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ABABC3BC-360D-4688-A3D9-50CCA8BB4EBB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2" r="21792"/>
          <a:stretch>
            <a:fillRect/>
          </a:stretch>
        </p:blipFill>
        <p:spPr>
          <a:xfrm>
            <a:off x="8168640" y="21882"/>
            <a:ext cx="4023360" cy="4745736"/>
          </a:xfrm>
        </p:spPr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FE69FDED-C7BB-462F-8806-7D1AB2A0F101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0" r="19480"/>
          <a:stretch>
            <a:fillRect/>
          </a:stretch>
        </p:blipFill>
        <p:spPr>
          <a:xfrm>
            <a:off x="1" y="0"/>
            <a:ext cx="4041912" cy="4767619"/>
          </a:xfrm>
        </p:spPr>
      </p:pic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42537180-694C-4DB6-8835-C3F4052FF039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6" r="28806"/>
          <a:stretch>
            <a:fillRect/>
          </a:stretch>
        </p:blipFill>
        <p:spPr>
          <a:xfrm>
            <a:off x="4084318" y="0"/>
            <a:ext cx="4041911" cy="4767618"/>
          </a:xfrm>
        </p:spPr>
      </p:pic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090EBA6-FDC6-4AEC-801C-5ACC433D24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9395" y="190320"/>
            <a:ext cx="11504647" cy="61839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39F50E5-0712-48E9-BD90-E9FE0B100FDF}"/>
              </a:ext>
            </a:extLst>
          </p:cNvPr>
          <p:cNvSpPr/>
          <p:nvPr/>
        </p:nvSpPr>
        <p:spPr>
          <a:xfrm>
            <a:off x="1908313" y="4359965"/>
            <a:ext cx="8786191" cy="1669775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Positive Youth Development (PYD) is a philosophy or approach that guides communities in the way they organize programs, supports, and opportunities so that young people can develop to their full potential.</a:t>
            </a:r>
          </a:p>
        </p:txBody>
      </p:sp>
    </p:spTree>
    <p:extLst>
      <p:ext uri="{BB962C8B-B14F-4D97-AF65-F5344CB8AC3E}">
        <p14:creationId xmlns:p14="http://schemas.microsoft.com/office/powerpoint/2010/main" val="91982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0C0570-A9EC-4CCB-B675-61E1300496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96" t="10076" r="14674" b="4263"/>
          <a:stretch/>
        </p:blipFill>
        <p:spPr>
          <a:xfrm>
            <a:off x="4876799" y="636104"/>
            <a:ext cx="6705439" cy="42735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2F115D-6D6A-4838-9FA5-D250E66A99B9}"/>
              </a:ext>
            </a:extLst>
          </p:cNvPr>
          <p:cNvSpPr txBox="1"/>
          <p:nvPr/>
        </p:nvSpPr>
        <p:spPr>
          <a:xfrm>
            <a:off x="503583" y="1423313"/>
            <a:ext cx="28492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Building  positive outcomes for youth</a:t>
            </a:r>
          </a:p>
          <a:p>
            <a:r>
              <a:rPr lang="en-US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Youth voice and engagement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Developmentally appropriate/long-term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Inclusive/universal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Community- based/working together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EFA7FF-6318-4F51-AB89-ADB573537B29}"/>
              </a:ext>
            </a:extLst>
          </p:cNvPr>
          <p:cNvSpPr txBox="1"/>
          <p:nvPr/>
        </p:nvSpPr>
        <p:spPr>
          <a:xfrm>
            <a:off x="5592418" y="5575565"/>
            <a:ext cx="6493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Principles of Positive Youth Development - What is Youth Development? - ACT for Youth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92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91109A-FECB-4CE9-8406-7D74F8623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388" y="-102858"/>
            <a:ext cx="3841411" cy="2880360"/>
          </a:xfrm>
        </p:spPr>
        <p:txBody>
          <a:bodyPr/>
          <a:lstStyle/>
          <a:p>
            <a:r>
              <a:rPr lang="en-US" b="1" dirty="0"/>
              <a:t>Creating Positive Outcomes for youth by changing…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E02E2931-AE01-4B28-A385-6975B17912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9441034"/>
              </p:ext>
            </p:extLst>
          </p:nvPr>
        </p:nvGraphicFramePr>
        <p:xfrm>
          <a:off x="4469182" y="457200"/>
          <a:ext cx="7089775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644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88424227"/>
              </p:ext>
            </p:extLst>
          </p:nvPr>
        </p:nvGraphicFramePr>
        <p:xfrm>
          <a:off x="760489" y="30937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221B30C2-0DE1-480D-9BF7-80E829720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8759" y="1846359"/>
            <a:ext cx="3506788" cy="2880360"/>
          </a:xfrm>
        </p:spPr>
        <p:txBody>
          <a:bodyPr/>
          <a:lstStyle/>
          <a:p>
            <a:r>
              <a:rPr lang="en-US" b="1" dirty="0"/>
              <a:t>What does </a:t>
            </a:r>
            <a:r>
              <a:rPr lang="en-US" b="1" dirty="0" err="1"/>
              <a:t>pyd</a:t>
            </a:r>
            <a:r>
              <a:rPr lang="en-US" b="1" dirty="0"/>
              <a:t> mean for youth programs and organizations?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EA95DA-0E3D-4DF2-A645-DAEF155E0B34}"/>
              </a:ext>
            </a:extLst>
          </p:cNvPr>
          <p:cNvSpPr txBox="1"/>
          <p:nvPr/>
        </p:nvSpPr>
        <p:spPr>
          <a:xfrm>
            <a:off x="6577883" y="465675"/>
            <a:ext cx="40579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Young people experience positive relationships with adults: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Focus on caring, support, learning, inclusion, and agency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Opportunities for youth-adult partnerships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28D97F-440B-480C-A469-F44FBD61E173}"/>
              </a:ext>
            </a:extLst>
          </p:cNvPr>
          <p:cNvSpPr txBox="1"/>
          <p:nvPr/>
        </p:nvSpPr>
        <p:spPr>
          <a:xfrm>
            <a:off x="177001" y="465675"/>
            <a:ext cx="26203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Young people experience quality programming: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Learn new skills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Expand their horizon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Connect with adults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Actively participate –</a:t>
            </a:r>
          </a:p>
          <a:p>
            <a:r>
              <a:rPr lang="en-US" dirty="0"/>
              <a:t>      have a voice	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5094AC-AE42-4A96-9353-C7E8F41176BA}"/>
              </a:ext>
            </a:extLst>
          </p:cNvPr>
          <p:cNvSpPr txBox="1"/>
          <p:nvPr/>
        </p:nvSpPr>
        <p:spPr>
          <a:xfrm>
            <a:off x="2620783" y="5348298"/>
            <a:ext cx="8921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Young people experience positive environments: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Setting is welcoming, safe, and inclusive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They feel a sense of belonging; they feel valued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The agency is part of their web of community supports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6F37AD2-A809-41DE-8B08-6B9C5EE2BE47}"/>
              </a:ext>
            </a:extLst>
          </p:cNvPr>
          <p:cNvSpPr/>
          <p:nvPr/>
        </p:nvSpPr>
        <p:spPr>
          <a:xfrm>
            <a:off x="3995095" y="2928731"/>
            <a:ext cx="1271299" cy="715617"/>
          </a:xfrm>
          <a:prstGeom prst="ellipse">
            <a:avLst/>
          </a:prstGeom>
          <a:solidFill>
            <a:srgbClr val="FF0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Youth</a:t>
            </a:r>
          </a:p>
        </p:txBody>
      </p:sp>
    </p:spTree>
    <p:extLst>
      <p:ext uri="{BB962C8B-B14F-4D97-AF65-F5344CB8AC3E}">
        <p14:creationId xmlns:p14="http://schemas.microsoft.com/office/powerpoint/2010/main" val="267807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82511" y="400804"/>
            <a:ext cx="36962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Promoting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Practice of developmental relationships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Practice of youth-adult partnerships</a:t>
            </a:r>
          </a:p>
          <a:p>
            <a:endParaRPr lang="en-US" dirty="0"/>
          </a:p>
          <a:p>
            <a:r>
              <a:rPr lang="en-US" dirty="0"/>
              <a:t>Integrating PYD principles into supervision process: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Using a strengths-based approach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Reflective practice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79594" y="4887535"/>
            <a:ext cx="46285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Establishing policies and practices for youth development settings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Safe and inclusive program settings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Opportunities for youth and staff input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Promoting community connections/ collaborations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0250" y="710577"/>
            <a:ext cx="33098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Promoting and providing organizational support for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Quality programming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Ongoing program improvement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Developing quality staff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036797D-05E0-495B-B7B5-AD4BCF481D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6692841"/>
              </p:ext>
            </p:extLst>
          </p:nvPr>
        </p:nvGraphicFramePr>
        <p:xfrm>
          <a:off x="2031999" y="16593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7C866777-D2A2-4F3F-BA36-7C246250E83A}"/>
              </a:ext>
            </a:extLst>
          </p:cNvPr>
          <p:cNvSpPr/>
          <p:nvPr/>
        </p:nvSpPr>
        <p:spPr>
          <a:xfrm>
            <a:off x="5349091" y="2628527"/>
            <a:ext cx="1271299" cy="715617"/>
          </a:xfrm>
          <a:prstGeom prst="ellipse">
            <a:avLst/>
          </a:prstGeom>
          <a:solidFill>
            <a:srgbClr val="FF0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Youth</a:t>
            </a:r>
          </a:p>
        </p:txBody>
      </p:sp>
      <p:sp>
        <p:nvSpPr>
          <p:cNvPr id="11" name="Title 7">
            <a:extLst>
              <a:ext uri="{FF2B5EF4-FFF2-40B4-BE49-F238E27FC236}">
                <a16:creationId xmlns:a16="http://schemas.microsoft.com/office/drawing/2014/main" id="{E032EE36-8E00-49F7-BBFC-758EFADCB0D9}"/>
              </a:ext>
            </a:extLst>
          </p:cNvPr>
          <p:cNvSpPr txBox="1">
            <a:spLocks/>
          </p:cNvSpPr>
          <p:nvPr/>
        </p:nvSpPr>
        <p:spPr>
          <a:xfrm>
            <a:off x="1116727" y="5054627"/>
            <a:ext cx="3506788" cy="28803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Supervisor</a:t>
            </a:r>
          </a:p>
          <a:p>
            <a:r>
              <a:rPr lang="en-US" b="1" dirty="0"/>
              <a:t>Strategies</a:t>
            </a:r>
          </a:p>
        </p:txBody>
      </p:sp>
    </p:spTree>
    <p:extLst>
      <p:ext uri="{BB962C8B-B14F-4D97-AF65-F5344CB8AC3E}">
        <p14:creationId xmlns:p14="http://schemas.microsoft.com/office/powerpoint/2010/main" val="291788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8B650-7BC1-49E1-9B44-658FC0966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  <a:br>
              <a:rPr lang="en-US" dirty="0"/>
            </a:br>
            <a:r>
              <a:rPr lang="en-US" dirty="0"/>
              <a:t>Comments?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729950A-5587-4932-8654-CCD32061ADF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2" b="7672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3D1EDF-F7C3-41CC-9B98-D20BE13520F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6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E03106-2F5F-4C48-9DD2-0B024EA720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0" t="17288" r="12500"/>
          <a:stretch/>
        </p:blipFill>
        <p:spPr>
          <a:xfrm>
            <a:off x="2396246" y="331378"/>
            <a:ext cx="9144000" cy="53743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F6F50F-A98D-41D7-9093-53EAE816903B}"/>
              </a:ext>
            </a:extLst>
          </p:cNvPr>
          <p:cNvSpPr txBox="1"/>
          <p:nvPr/>
        </p:nvSpPr>
        <p:spPr>
          <a:xfrm>
            <a:off x="3031786" y="5988477"/>
            <a:ext cx="8508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http://www.actforyouth.net/youth_development/professionals/supervisors/</a:t>
            </a:r>
            <a:r>
              <a:rPr lang="en-US" dirty="0"/>
              <a:t>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C56C879-7403-48B2-BDB2-700CB95A6751}"/>
              </a:ext>
            </a:extLst>
          </p:cNvPr>
          <p:cNvSpPr/>
          <p:nvPr/>
        </p:nvSpPr>
        <p:spPr>
          <a:xfrm>
            <a:off x="2396246" y="3429000"/>
            <a:ext cx="2016868" cy="11429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6EA943-E0C3-4C18-9A90-BF40BD4A653F}"/>
              </a:ext>
            </a:extLst>
          </p:cNvPr>
          <p:cNvSpPr txBox="1"/>
          <p:nvPr/>
        </p:nvSpPr>
        <p:spPr>
          <a:xfrm>
            <a:off x="84716" y="2233473"/>
            <a:ext cx="231153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Brief Tour&gt;&gt;</a:t>
            </a:r>
          </a:p>
        </p:txBody>
      </p:sp>
    </p:spTree>
    <p:extLst>
      <p:ext uri="{BB962C8B-B14F-4D97-AF65-F5344CB8AC3E}">
        <p14:creationId xmlns:p14="http://schemas.microsoft.com/office/powerpoint/2010/main" val="349681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665A0E-3783-4834-B897-396BEFCF38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99" t="16090" r="15426" b="1408"/>
          <a:stretch/>
        </p:blipFill>
        <p:spPr>
          <a:xfrm>
            <a:off x="2010382" y="269943"/>
            <a:ext cx="9762853" cy="59557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D40B04-12A5-4628-AE7F-CA59B412E43B}"/>
              </a:ext>
            </a:extLst>
          </p:cNvPr>
          <p:cNvSpPr txBox="1"/>
          <p:nvPr/>
        </p:nvSpPr>
        <p:spPr>
          <a:xfrm>
            <a:off x="418765" y="5038927"/>
            <a:ext cx="3871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http://www.actforyouth.net/youth_development/professionals/supervisors/experiences.cfm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739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9DDA66-413A-4761-ADBE-0464BF1DEC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66" t="13995" r="15904" b="2466"/>
          <a:stretch/>
        </p:blipFill>
        <p:spPr>
          <a:xfrm>
            <a:off x="2101175" y="272375"/>
            <a:ext cx="9662808" cy="60311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0ED4EB-A55F-4F66-B22E-E415FB5C09AD}"/>
              </a:ext>
            </a:extLst>
          </p:cNvPr>
          <p:cNvSpPr txBox="1"/>
          <p:nvPr/>
        </p:nvSpPr>
        <p:spPr>
          <a:xfrm>
            <a:off x="428017" y="5380194"/>
            <a:ext cx="4435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http://www.actforyouth.net/youth_development/professionals/supervisors/relationships.cfm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612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057E00-20A4-421E-BA83-42E43A38FC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85" t="14594" r="15744" b="970"/>
          <a:stretch/>
        </p:blipFill>
        <p:spPr>
          <a:xfrm>
            <a:off x="2587557" y="214008"/>
            <a:ext cx="9200158" cy="58171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37C18C-6051-4397-904A-AB8255B62A33}"/>
              </a:ext>
            </a:extLst>
          </p:cNvPr>
          <p:cNvSpPr txBox="1"/>
          <p:nvPr/>
        </p:nvSpPr>
        <p:spPr>
          <a:xfrm>
            <a:off x="404285" y="5107819"/>
            <a:ext cx="4455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http://www.actforyouth.net/youth_development/professionals/supervisors/environments.cfm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217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0473" y="403649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cs typeface="Amatic SC" panose="020B0604020202020204" charset="-79"/>
              </a:rPr>
              <a:t>Zoom keeping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71" y="2188203"/>
            <a:ext cx="1718277" cy="17182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20473" y="4201157"/>
            <a:ext cx="3090737" cy="1199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99" b="1" dirty="0"/>
              <a:t>Experiencing delays?</a:t>
            </a:r>
          </a:p>
          <a:p>
            <a:r>
              <a:rPr lang="en-US" sz="1799" dirty="0"/>
              <a:t>Try closing out the other</a:t>
            </a:r>
          </a:p>
          <a:p>
            <a:r>
              <a:rPr lang="en-US" sz="1799" dirty="0"/>
              <a:t>programs running on your </a:t>
            </a:r>
          </a:p>
          <a:p>
            <a:r>
              <a:rPr lang="en-US" sz="1799" dirty="0"/>
              <a:t>computer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877" y="2043111"/>
            <a:ext cx="1353655" cy="12274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47943" y="3587424"/>
            <a:ext cx="3193631" cy="1199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99" b="1" dirty="0"/>
              <a:t>Audio. </a:t>
            </a:r>
          </a:p>
          <a:p>
            <a:r>
              <a:rPr lang="en-US" sz="1799" dirty="0"/>
              <a:t>You control the volume. Please mute yourself during the presentation.</a:t>
            </a:r>
          </a:p>
        </p:txBody>
      </p:sp>
      <p:pic>
        <p:nvPicPr>
          <p:cNvPr id="8" name="Picture 1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383" y="2048095"/>
            <a:ext cx="2832043" cy="296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16565" y="5254942"/>
            <a:ext cx="3275747" cy="922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99" b="1" dirty="0"/>
              <a:t>Questions?</a:t>
            </a:r>
          </a:p>
          <a:p>
            <a:r>
              <a:rPr lang="en-US" sz="1799" dirty="0"/>
              <a:t>Use chat function. Post to </a:t>
            </a:r>
            <a:r>
              <a:rPr lang="en-US" sz="1799" u="sng" dirty="0"/>
              <a:t>Everyone</a:t>
            </a:r>
            <a:r>
              <a:rPr lang="en-US" sz="1799" dirty="0"/>
              <a:t>.</a:t>
            </a:r>
          </a:p>
        </p:txBody>
      </p:sp>
      <p:sp>
        <p:nvSpPr>
          <p:cNvPr id="10" name="Oval 9"/>
          <p:cNvSpPr/>
          <p:nvPr/>
        </p:nvSpPr>
        <p:spPr>
          <a:xfrm>
            <a:off x="6096001" y="4206235"/>
            <a:ext cx="847087" cy="3160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85795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8B650-7BC1-49E1-9B44-658FC0966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  <a:br>
              <a:rPr lang="en-US" dirty="0"/>
            </a:br>
            <a:r>
              <a:rPr lang="en-US" dirty="0"/>
              <a:t>Comments?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Thank you!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729950A-5587-4932-8654-CCD32061ADF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2" b="7672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3D1EDF-F7C3-41CC-9B98-D20BE13520F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00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AA336-4A35-49F5-93C8-D5E9C9F6D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Checking-in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87364-6848-4C27-A414-A61BD604D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714500"/>
            <a:ext cx="4409872" cy="4457700"/>
          </a:xfrm>
        </p:spPr>
        <p:txBody>
          <a:bodyPr/>
          <a:lstStyle/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/>
              <a:t>After last week’s BWIAH Provider Meeting 2021 - how do you feel right now?</a:t>
            </a:r>
          </a:p>
          <a:p>
            <a:pPr marL="45720" indent="0">
              <a:buNone/>
            </a:pPr>
            <a:r>
              <a:rPr lang="en-US" dirty="0"/>
              <a:t>Chat in one word.</a:t>
            </a: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4" name="Picture 1" descr="image001">
            <a:extLst>
              <a:ext uri="{FF2B5EF4-FFF2-40B4-BE49-F238E27FC236}">
                <a16:creationId xmlns:a16="http://schemas.microsoft.com/office/drawing/2014/main" id="{B82D60D5-1BD4-4AEF-A86E-FE2E5E1A4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264" y="1221800"/>
            <a:ext cx="3898966" cy="4088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994DA2-5DE2-480C-97E9-9E4BC9551821}"/>
              </a:ext>
            </a:extLst>
          </p:cNvPr>
          <p:cNvSpPr txBox="1"/>
          <p:nvPr/>
        </p:nvSpPr>
        <p:spPr>
          <a:xfrm>
            <a:off x="7470843" y="2821022"/>
            <a:ext cx="1766253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ONE WORD!</a:t>
            </a:r>
          </a:p>
        </p:txBody>
      </p:sp>
    </p:spTree>
    <p:extLst>
      <p:ext uri="{BB962C8B-B14F-4D97-AF65-F5344CB8AC3E}">
        <p14:creationId xmlns:p14="http://schemas.microsoft.com/office/powerpoint/2010/main" val="24819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479" y="202096"/>
            <a:ext cx="9144000" cy="1143000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4F865D4-B312-455D-B84C-7E449CBC73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9478803"/>
              </p:ext>
            </p:extLst>
          </p:nvPr>
        </p:nvGraphicFramePr>
        <p:xfrm>
          <a:off x="2173356" y="1826223"/>
          <a:ext cx="7460973" cy="4124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498" y="241321"/>
            <a:ext cx="7429499" cy="873134"/>
          </a:xfrm>
        </p:spPr>
        <p:txBody>
          <a:bodyPr/>
          <a:lstStyle/>
          <a:p>
            <a:r>
              <a:rPr lang="en-US" dirty="0"/>
              <a:t>       PYD History in new York state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661" y="1525571"/>
            <a:ext cx="2115044" cy="1208597"/>
          </a:xfrm>
        </p:spPr>
      </p:pic>
      <p:sp>
        <p:nvSpPr>
          <p:cNvPr id="9" name="TextBox 8"/>
          <p:cNvSpPr txBox="1"/>
          <p:nvPr/>
        </p:nvSpPr>
        <p:spPr>
          <a:xfrm>
            <a:off x="5349179" y="1534385"/>
            <a:ext cx="4179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NYS Advancing Youth Development Partnership </a:t>
            </a:r>
          </a:p>
          <a:p>
            <a:r>
              <a:rPr lang="en-US" sz="2400" dirty="0"/>
              <a:t>1998 - 2012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4725" y="3540068"/>
            <a:ext cx="34901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Act for Youth 2000 - now</a:t>
            </a:r>
          </a:p>
          <a:p>
            <a:endParaRPr lang="en-US" sz="800" dirty="0"/>
          </a:p>
          <a:p>
            <a:r>
              <a:rPr lang="en-US" sz="2400" dirty="0"/>
              <a:t>New PYD Curriculum 2015</a:t>
            </a:r>
          </a:p>
          <a:p>
            <a:endParaRPr lang="en-US" sz="800" dirty="0"/>
          </a:p>
          <a:p>
            <a:r>
              <a:rPr lang="en-US" sz="2400" dirty="0"/>
              <a:t>PYD Online Courses 2016</a:t>
            </a:r>
          </a:p>
          <a:p>
            <a:endParaRPr lang="en-US" sz="800" dirty="0"/>
          </a:p>
          <a:p>
            <a:r>
              <a:rPr lang="en-US" sz="2400" dirty="0"/>
              <a:t>Creating Inclusive Program Environments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F432A0-7313-48E7-B673-39E5B1F088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089" y="3549967"/>
            <a:ext cx="2314276" cy="229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67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2F453E-7C1E-49B0-8A4E-62A4DB58B6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4372" y="4996070"/>
            <a:ext cx="10260219" cy="834888"/>
          </a:xfrm>
        </p:spPr>
        <p:txBody>
          <a:bodyPr/>
          <a:lstStyle/>
          <a:p>
            <a:r>
              <a:rPr lang="en-US" dirty="0"/>
              <a:t>                                                                                                    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2A58AB-03BE-4B58-9483-86E32EE69418}"/>
              </a:ext>
            </a:extLst>
          </p:cNvPr>
          <p:cNvSpPr txBox="1"/>
          <p:nvPr/>
        </p:nvSpPr>
        <p:spPr>
          <a:xfrm>
            <a:off x="6856481" y="5035827"/>
            <a:ext cx="5534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Youth Worker/ Youth Program Staff</a:t>
            </a: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5EB7EB03-40F9-4255-A385-25BC0F7B88C5}"/>
              </a:ext>
            </a:extLst>
          </p:cNvPr>
          <p:cNvSpPr/>
          <p:nvPr/>
        </p:nvSpPr>
        <p:spPr>
          <a:xfrm>
            <a:off x="2295728" y="1360508"/>
            <a:ext cx="7529208" cy="3261821"/>
          </a:xfrm>
          <a:prstGeom prst="wedgeRectCallout">
            <a:avLst>
              <a:gd name="adj1" fmla="val -713"/>
              <a:gd name="adj2" fmla="val 66675"/>
            </a:avLst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HOW CAN I EMPOWER YOUTH WHEN I DON’T FEEL EMPOWERED?</a:t>
            </a:r>
          </a:p>
        </p:txBody>
      </p:sp>
    </p:spTree>
    <p:extLst>
      <p:ext uri="{BB962C8B-B14F-4D97-AF65-F5344CB8AC3E}">
        <p14:creationId xmlns:p14="http://schemas.microsoft.com/office/powerpoint/2010/main" val="292517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6561E-6FC0-462A-92C1-715E730F1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D011D-7E8D-4DF5-A5DC-E2E455BBB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991966"/>
            <a:ext cx="7898296" cy="4457700"/>
          </a:xfrm>
        </p:spPr>
        <p:txBody>
          <a:bodyPr/>
          <a:lstStyle/>
          <a:p>
            <a:r>
              <a:rPr lang="en-US" sz="2400" dirty="0"/>
              <a:t>Educating frontline staff does not establish a youth development approach in an agency</a:t>
            </a:r>
          </a:p>
          <a:p>
            <a:r>
              <a:rPr lang="en-US" sz="2400" dirty="0"/>
              <a:t>Training alone is not sufficient to integrate and sustain a youth development approach</a:t>
            </a:r>
          </a:p>
          <a:p>
            <a:r>
              <a:rPr lang="en-US" sz="2400" dirty="0"/>
              <a:t>Youth empowerment requires staff empowerment</a:t>
            </a:r>
          </a:p>
          <a:p>
            <a:endParaRPr lang="en-US" dirty="0"/>
          </a:p>
        </p:txBody>
      </p:sp>
      <p:pic>
        <p:nvPicPr>
          <p:cNvPr id="5" name="Graphic 4" descr="Classroom">
            <a:extLst>
              <a:ext uri="{FF2B5EF4-FFF2-40B4-BE49-F238E27FC236}">
                <a16:creationId xmlns:a16="http://schemas.microsoft.com/office/drawing/2014/main" id="{86E0C226-8D47-499E-AED9-1ED100A6FB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74765" y="3124199"/>
            <a:ext cx="2193235" cy="219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04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7724D74-70DC-43EF-A6C6-590506A11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07750"/>
            <a:ext cx="9144000" cy="1143000"/>
          </a:xfrm>
        </p:spPr>
        <p:txBody>
          <a:bodyPr/>
          <a:lstStyle/>
          <a:p>
            <a:r>
              <a:rPr lang="en-US" dirty="0"/>
              <a:t>Adopting innovative approaches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C58B843-314F-437C-84F2-9D7C173C4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1" y="1714500"/>
            <a:ext cx="2199862" cy="4457700"/>
          </a:xfrm>
        </p:spPr>
        <p:txBody>
          <a:bodyPr/>
          <a:lstStyle/>
          <a:p>
            <a:pPr marL="45720" indent="0">
              <a:buNone/>
            </a:pPr>
            <a:r>
              <a:rPr lang="en-US" sz="2200" dirty="0"/>
              <a:t>Innovative practice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sz="2200" dirty="0"/>
              <a:t>Change of current practice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sz="2200" dirty="0"/>
              <a:t>Organizational support structure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D5D5D5C9-FE82-4277-B283-D44D96763AA7}"/>
              </a:ext>
            </a:extLst>
          </p:cNvPr>
          <p:cNvGraphicFramePr/>
          <p:nvPr/>
        </p:nvGraphicFramePr>
        <p:xfrm>
          <a:off x="3569252" y="1899110"/>
          <a:ext cx="7920383" cy="4538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3AC76EA-5FD8-4676-95ED-C788CD6213B3}"/>
              </a:ext>
            </a:extLst>
          </p:cNvPr>
          <p:cNvSpPr txBox="1"/>
          <p:nvPr/>
        </p:nvSpPr>
        <p:spPr>
          <a:xfrm>
            <a:off x="8468139" y="2302470"/>
            <a:ext cx="3021496" cy="430887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Implementation Drivers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8FC3B6FD-CD28-4E79-8273-B502F31C829B}"/>
              </a:ext>
            </a:extLst>
          </p:cNvPr>
          <p:cNvSpPr/>
          <p:nvPr/>
        </p:nvSpPr>
        <p:spPr>
          <a:xfrm flipH="1">
            <a:off x="2062925" y="3806736"/>
            <a:ext cx="516834" cy="5168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7A445B7C-D4C8-4133-A60B-1EC2FCAD9327}"/>
              </a:ext>
            </a:extLst>
          </p:cNvPr>
          <p:cNvSpPr/>
          <p:nvPr/>
        </p:nvSpPr>
        <p:spPr>
          <a:xfrm flipH="1">
            <a:off x="2029793" y="2474940"/>
            <a:ext cx="516834" cy="5168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096" y="430696"/>
            <a:ext cx="9144000" cy="1143000"/>
          </a:xfrm>
        </p:spPr>
        <p:txBody>
          <a:bodyPr/>
          <a:lstStyle/>
          <a:p>
            <a:r>
              <a:rPr lang="en-US" b="1" dirty="0"/>
              <a:t>Establish Organizational support - </a:t>
            </a:r>
            <a:br>
              <a:rPr lang="en-US" b="1" dirty="0"/>
            </a:br>
            <a:r>
              <a:rPr lang="en-US" b="1" dirty="0"/>
              <a:t>Supervisor PYD toolkit</a:t>
            </a:r>
          </a:p>
        </p:txBody>
      </p:sp>
      <p:graphicFrame>
        <p:nvGraphicFramePr>
          <p:cNvPr id="6" name="Content Placeholder 5" descr="Gear diagram with a sequence of 3 steps to show interlocking ideas"/>
          <p:cNvGraphicFramePr>
            <a:graphicFrameLocks noGrp="1"/>
          </p:cNvGraphicFramePr>
          <p:nvPr>
            <p:ph idx="1"/>
          </p:nvPr>
        </p:nvGraphicFramePr>
        <p:xfrm>
          <a:off x="3432313" y="1335157"/>
          <a:ext cx="8759687" cy="4601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952E578-49BA-4B27-A0F6-2D8A4DB72AD9}"/>
              </a:ext>
            </a:extLst>
          </p:cNvPr>
          <p:cNvSpPr txBox="1"/>
          <p:nvPr/>
        </p:nvSpPr>
        <p:spPr>
          <a:xfrm>
            <a:off x="1351722" y="1981766"/>
            <a:ext cx="3008243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Goals</a:t>
            </a:r>
          </a:p>
          <a:p>
            <a:endParaRPr lang="en-US" sz="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Establish new practices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Develop competent staff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Allocate fiscal and other resources to support new practices and policies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Align agency mission with PYD goals</a:t>
            </a:r>
          </a:p>
        </p:txBody>
      </p:sp>
    </p:spTree>
    <p:extLst>
      <p:ext uri="{BB962C8B-B14F-4D97-AF65-F5344CB8AC3E}">
        <p14:creationId xmlns:p14="http://schemas.microsoft.com/office/powerpoint/2010/main" val="301268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ealth Fitness 16x9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lth and fitness presentation (widescreen).potx" id="{ABFD658B-2256-413B-9244-0F977A0B2D12}" vid="{E4CB021D-C859-4C82-BDBB-2F2FACCF0D80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Health and fitness presentation (widescreen)</Template>
  <TotalTime>1002</TotalTime>
  <Words>597</Words>
  <Application>Microsoft Office PowerPoint</Application>
  <PresentationFormat>Widescreen</PresentationFormat>
  <Paragraphs>135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Health Fitness 16x9</vt:lpstr>
      <vt:lpstr>Introducing the supervisor’s pyd toolkit</vt:lpstr>
      <vt:lpstr>Zoom keeping</vt:lpstr>
      <vt:lpstr>Checking-in </vt:lpstr>
      <vt:lpstr>objectives</vt:lpstr>
      <vt:lpstr>       PYD History in new York state</vt:lpstr>
      <vt:lpstr>PowerPoint Presentation</vt:lpstr>
      <vt:lpstr>Key takeaways</vt:lpstr>
      <vt:lpstr>Adopting innovative approaches</vt:lpstr>
      <vt:lpstr>Establish Organizational support -  Supervisor PYD toolkit</vt:lpstr>
      <vt:lpstr>PowerPoint Presentation</vt:lpstr>
      <vt:lpstr>PowerPoint Presentation</vt:lpstr>
      <vt:lpstr>Creating Positive Outcomes for youth by changing…</vt:lpstr>
      <vt:lpstr>What does pyd mean for youth programs and organizations?</vt:lpstr>
      <vt:lpstr>PowerPoint Presentation</vt:lpstr>
      <vt:lpstr>Questions? Comments?</vt:lpstr>
      <vt:lpstr>PowerPoint Presentation</vt:lpstr>
      <vt:lpstr>PowerPoint Presentation</vt:lpstr>
      <vt:lpstr>PowerPoint Presentation</vt:lpstr>
      <vt:lpstr>PowerPoint Presentation</vt:lpstr>
      <vt:lpstr>Questions? Comments?   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With Pictures layout</dc:title>
  <dc:creator>Jutta Dotterweich</dc:creator>
  <cp:lastModifiedBy>Karen Schantz</cp:lastModifiedBy>
  <cp:revision>82</cp:revision>
  <dcterms:created xsi:type="dcterms:W3CDTF">2021-03-12T18:42:50Z</dcterms:created>
  <dcterms:modified xsi:type="dcterms:W3CDTF">2021-05-25T18:30:52Z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