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ora" panose="020B060402020202020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967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3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4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5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75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31d8a1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31d8a1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3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01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7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22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31d8a10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31d8a10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93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31d8a10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31d8a10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41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25300" y="1129350"/>
            <a:ext cx="82221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SRAE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Picture the Possibilities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Role Playing &amp; Vision Boarding</a:t>
            </a:r>
            <a:endParaRPr sz="30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44736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Alexandra Smith, Daryl Turmon, Yolanda Briu, &amp; Kathy Perez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52575" y="1022325"/>
            <a:ext cx="2808000" cy="14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Thank you for giving us your attention and the time to share our work with you all!</a:t>
            </a:r>
            <a:endParaRPr sz="1800" b="1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425" y="357800"/>
            <a:ext cx="5608673" cy="420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332225" y="3189750"/>
            <a:ext cx="2648700" cy="1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are looking forward to hearing your suggestions and feedback 😊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60950" y="1664075"/>
            <a:ext cx="822210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Role Playing</a:t>
            </a:r>
            <a:endParaRPr sz="5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150" y="3159100"/>
            <a:ext cx="3239875" cy="18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00" y="129325"/>
            <a:ext cx="3716851" cy="20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52850" y="3888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Introducing and Implementing the Activity</a:t>
            </a:r>
            <a:endParaRPr b="1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60950" y="1745075"/>
            <a:ext cx="8222100" cy="32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Facilitators will introduce the lesson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the group what their understanding is about bullying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the group what they know about role playing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role playing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 the activity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the students an example of role playing with your co-facilitators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students time for questions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students will be divided into groups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will have the opportunity to select their scenarios out of a bag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choose their roles and practice with the assistance of the facilitators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present their scenarios in front of their peers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have the opportunity to come together as a group and have a discussion about the scenarios with their peers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Facilitators will explore with the students the systems of support that are available to them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25450" y="4956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Example of a Bullying Scenario </a:t>
            </a:r>
            <a:r>
              <a:rPr lang="en"/>
              <a:t> 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279950" y="1818050"/>
            <a:ext cx="87405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</a:rPr>
              <a:t>A new student started at your school this week, and he is having trouble fitting in. Some of your friends have been laughing behind his back. 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33333"/>
                </a:solidFill>
              </a:rPr>
              <a:t>What would you do in this situation?    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613" y="28411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Discussion &amp; Questions</a:t>
            </a:r>
            <a:endParaRPr b="1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95375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Facilitators and students will talk about the various approaches that were taken to address the bullying scenarios  </a:t>
            </a:r>
            <a:endParaRPr sz="230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125" y="1931150"/>
            <a:ext cx="404812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26075" y="365700"/>
            <a:ext cx="29469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Discussion &amp; Questions Continuation: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Support Systems</a:t>
            </a:r>
            <a:endParaRPr sz="1800" b="1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26075" y="1268775"/>
            <a:ext cx="2808000" cy="3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Facilitators will validate the students responses to their support system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In addition, facilitators will provide students with additional options of support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Students will be provided with a hand cut-out to identify their 5 go-to support people that can assist them in situations where they may require help</a:t>
            </a:r>
            <a:endParaRPr sz="1400"/>
          </a:p>
        </p:txBody>
      </p:sp>
      <p:sp>
        <p:nvSpPr>
          <p:cNvPr id="103" name="Google Shape;103;p18"/>
          <p:cNvSpPr txBox="1"/>
          <p:nvPr/>
        </p:nvSpPr>
        <p:spPr>
          <a:xfrm>
            <a:off x="3728475" y="640125"/>
            <a:ext cx="49863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706025" y="1504875"/>
            <a:ext cx="4986300" cy="3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500" y="0"/>
            <a:ext cx="430376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539425" y="168275"/>
            <a:ext cx="62271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Lora"/>
                <a:ea typeface="Lora"/>
                <a:cs typeface="Lora"/>
                <a:sym typeface="Lora"/>
              </a:rPr>
              <a:t>Vision Boarding</a:t>
            </a:r>
            <a:endParaRPr sz="48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699425" y="1612150"/>
            <a:ext cx="79071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00" y="1196975"/>
            <a:ext cx="3959225" cy="39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525" y="1196975"/>
            <a:ext cx="4756825" cy="39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25" y="181875"/>
            <a:ext cx="3978725" cy="485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250" y="181875"/>
            <a:ext cx="4470000" cy="485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69258"/>
          <a:stretch/>
        </p:blipFill>
        <p:spPr>
          <a:xfrm>
            <a:off x="2540825" y="127375"/>
            <a:ext cx="3981899" cy="15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825" y="1753650"/>
            <a:ext cx="3981901" cy="327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244925" y="323300"/>
            <a:ext cx="20673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Continued...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On-screen Show (16:9)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Lora</vt:lpstr>
      <vt:lpstr>Roboto</vt:lpstr>
      <vt:lpstr>Arial</vt:lpstr>
      <vt:lpstr>Comic Sans MS</vt:lpstr>
      <vt:lpstr>Material</vt:lpstr>
      <vt:lpstr>SRAE Picture the Possibilities Role Playing &amp; Vision Boarding</vt:lpstr>
      <vt:lpstr>Role Playing  </vt:lpstr>
      <vt:lpstr>Introducing and Implementing the Activity</vt:lpstr>
      <vt:lpstr>Example of a Bullying Scenario  </vt:lpstr>
      <vt:lpstr>Discussion &amp; Questions</vt:lpstr>
      <vt:lpstr>Discussion &amp; Questions Continuation: Support Systems</vt:lpstr>
      <vt:lpstr>Vision Boarding</vt:lpstr>
      <vt:lpstr>PowerPoint Presentation</vt:lpstr>
      <vt:lpstr>PowerPoint Presentation</vt:lpstr>
      <vt:lpstr>Thank you for giving us your attention and the time to share our work with you all!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Picture the Possibilities Role Playing &amp; Vision Boarding</dc:title>
  <dc:creator>Jutta Dotterweich</dc:creator>
  <cp:lastModifiedBy>Karen Schantz</cp:lastModifiedBy>
  <cp:revision>1</cp:revision>
  <dcterms:modified xsi:type="dcterms:W3CDTF">2020-04-16T17:49:15Z</dcterms:modified>
</cp:coreProperties>
</file>