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94" r:id="rId2"/>
    <p:sldId id="256" r:id="rId3"/>
    <p:sldId id="286" r:id="rId4"/>
    <p:sldId id="257" r:id="rId5"/>
    <p:sldId id="262" r:id="rId6"/>
    <p:sldId id="287" r:id="rId7"/>
    <p:sldId id="288" r:id="rId8"/>
    <p:sldId id="260" r:id="rId9"/>
    <p:sldId id="289" r:id="rId10"/>
    <p:sldId id="290" r:id="rId11"/>
    <p:sldId id="291" r:id="rId12"/>
    <p:sldId id="293" r:id="rId13"/>
    <p:sldId id="292" r:id="rId14"/>
    <p:sldId id="261" r:id="rId15"/>
    <p:sldId id="266" r:id="rId16"/>
    <p:sldId id="279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Merriweather" panose="020B0604020202020204" charset="0"/>
      <p:regular r:id="rId21"/>
      <p:bold r:id="rId22"/>
      <p:italic r:id="rId23"/>
      <p:boldItalic r:id="rId24"/>
    </p:embeddedFont>
    <p:embeddedFont>
      <p:font typeface="Quicksan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23F56-0D02-4175-A64D-45E582D6819D}">
  <a:tblStyle styleId="{80523F56-0D02-4175-A64D-45E582D68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63" autoAdjust="0"/>
  </p:normalViewPr>
  <p:slideViewPr>
    <p:cSldViewPr snapToGrid="0">
      <p:cViewPr varScale="1">
        <p:scale>
          <a:sx n="77" d="100"/>
          <a:sy n="77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to: https://www.youtube.com/watch?v=QuL6vsI0HyQ&amp;feature=youtu.be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78166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picture</a:t>
            </a:r>
          </a:p>
          <a:p>
            <a:r>
              <a:rPr lang="en-US" dirty="0"/>
              <a:t>Remember your group #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1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yourself or your staff to become better and more capable of using these tools, there needs to be time to explore. </a:t>
            </a:r>
          </a:p>
          <a:p>
            <a:r>
              <a:rPr lang="en-US" dirty="0"/>
              <a:t>Practice, practice, practice! With friends and family as well as coworkers!</a:t>
            </a:r>
          </a:p>
          <a:p>
            <a:r>
              <a:rPr lang="en-US" dirty="0"/>
              <a:t>Be patient with yourself</a:t>
            </a:r>
          </a:p>
          <a:p>
            <a:r>
              <a:rPr lang="en-US" dirty="0"/>
              <a:t>If you are on a team of people, have each take on a different tool</a:t>
            </a:r>
          </a:p>
        </p:txBody>
      </p:sp>
    </p:spTree>
    <p:extLst>
      <p:ext uri="{BB962C8B-B14F-4D97-AF65-F5344CB8AC3E}">
        <p14:creationId xmlns:p14="http://schemas.microsoft.com/office/powerpoint/2010/main" val="388563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40dfda97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40dfda97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Audio: You have control, but we may mute as well on our end if we hear background noise.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Delays: I will be sharing slides and screens and animated content, so closing other browsers will help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 Box: Lots of people, so lessen the side talk when possible or send direct messages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Participation: using your full name helps us keep track of attendance.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chat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all tools suggested by educators or used by 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will offer a part 2 next month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this because if you are in the education department or known for your facilitation, you may be the Go to person/people/team when it comes to the rest of the organization.</a:t>
            </a:r>
          </a:p>
          <a:p>
            <a:r>
              <a:rPr lang="en-US" dirty="0"/>
              <a:t>Also, we at ACT are always trying to remember that adult education is different than youth education.</a:t>
            </a:r>
          </a:p>
        </p:txBody>
      </p:sp>
    </p:spTree>
    <p:extLst>
      <p:ext uri="{BB962C8B-B14F-4D97-AF65-F5344CB8AC3E}">
        <p14:creationId xmlns:p14="http://schemas.microsoft.com/office/powerpoint/2010/main" val="82450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how many you are familiar with and share your number in the chat.</a:t>
            </a:r>
          </a:p>
        </p:txBody>
      </p:sp>
    </p:spTree>
    <p:extLst>
      <p:ext uri="{BB962C8B-B14F-4D97-AF65-F5344CB8AC3E}">
        <p14:creationId xmlns:p14="http://schemas.microsoft.com/office/powerpoint/2010/main" val="207340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 Leonor with us to share </a:t>
            </a:r>
            <a:r>
              <a:rPr lang="en-US" dirty="0" err="1"/>
              <a:t>Mentimeter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https://myfreebingocards.com/</a:t>
            </a:r>
          </a:p>
          <a:p>
            <a:pPr lvl="1"/>
            <a:r>
              <a:rPr lang="en-US" dirty="0"/>
              <a:t>Only up to 30 free</a:t>
            </a:r>
          </a:p>
          <a:p>
            <a:pPr lvl="1"/>
            <a:r>
              <a:rPr lang="en-US" dirty="0"/>
              <a:t>Can do educational Questions as well (if it’s on your card, you can answer for points)</a:t>
            </a:r>
          </a:p>
        </p:txBody>
      </p:sp>
    </p:spTree>
    <p:extLst>
      <p:ext uri="{BB962C8B-B14F-4D97-AF65-F5344CB8AC3E}">
        <p14:creationId xmlns:p14="http://schemas.microsoft.com/office/powerpoint/2010/main" val="276195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https://www.slidescarnival.com/</a:t>
            </a:r>
          </a:p>
          <a:p>
            <a:r>
              <a:rPr lang="en-US" dirty="0"/>
              <a:t>https://slidesgo.com/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2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897925" y="533425"/>
            <a:ext cx="8574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 flipH="1">
            <a:off x="1972225" y="533425"/>
            <a:ext cx="20193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1972225" y="903550"/>
            <a:ext cx="20193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897925" y="1607725"/>
            <a:ext cx="8574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 flipH="1">
            <a:off x="1972225" y="1604175"/>
            <a:ext cx="20193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1972225" y="1974300"/>
            <a:ext cx="20193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897925" y="2680200"/>
            <a:ext cx="8574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 flipH="1">
            <a:off x="1972225" y="2680200"/>
            <a:ext cx="20193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1972225" y="3050316"/>
            <a:ext cx="20193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5195125" y="533425"/>
            <a:ext cx="8574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 flipH="1">
            <a:off x="6269425" y="533425"/>
            <a:ext cx="20193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6269425" y="903550"/>
            <a:ext cx="20193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 hasCustomPrompt="1"/>
          </p:nvPr>
        </p:nvSpPr>
        <p:spPr>
          <a:xfrm>
            <a:off x="5195125" y="1607713"/>
            <a:ext cx="8574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6"/>
          </p:nvPr>
        </p:nvSpPr>
        <p:spPr>
          <a:xfrm flipH="1">
            <a:off x="6269425" y="1606825"/>
            <a:ext cx="20193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7"/>
          </p:nvPr>
        </p:nvSpPr>
        <p:spPr>
          <a:xfrm>
            <a:off x="6269425" y="1971925"/>
            <a:ext cx="20193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7343725" y="268018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6269425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7343713" y="3754500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6269425" y="268018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5195113" y="3754500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76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xton.com/" TargetMode="External"/><Relationship Id="rId3" Type="http://schemas.openxmlformats.org/officeDocument/2006/relationships/hyperlink" Target="https://www.toptools4learning.com/" TargetMode="External"/><Relationship Id="rId7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lidescarnival.com/" TargetMode="External"/><Relationship Id="rId5" Type="http://schemas.openxmlformats.org/officeDocument/2006/relationships/hyperlink" Target="https://myfreebingocards.com/" TargetMode="External"/><Relationship Id="rId4" Type="http://schemas.openxmlformats.org/officeDocument/2006/relationships/hyperlink" Target="https://www.mentimete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F7BC-7C83-45EE-8D18-15564F32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400" y="1562797"/>
            <a:ext cx="5995200" cy="1901855"/>
          </a:xfrm>
        </p:spPr>
        <p:txBody>
          <a:bodyPr/>
          <a:lstStyle/>
          <a:p>
            <a:r>
              <a:rPr lang="en-US" sz="4400" dirty="0"/>
              <a:t>Virtual Tools For Real People</a:t>
            </a:r>
            <a:br>
              <a:rPr lang="en-US" sz="4400" dirty="0"/>
            </a:br>
            <a:r>
              <a:rPr lang="en-US" sz="2800" dirty="0"/>
              <a:t>ACT for Youth</a:t>
            </a:r>
            <a:br>
              <a:rPr lang="en-US" sz="4400" dirty="0"/>
            </a:br>
            <a:r>
              <a:rPr lang="en-US" sz="2400" dirty="0"/>
              <a:t>2/25/21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037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27B4-68B4-4C9E-9404-B89E1C53B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84830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094CED-A5B7-4A25-A488-F608AD58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219" y="1820375"/>
            <a:ext cx="5987355" cy="1159800"/>
          </a:xfrm>
        </p:spPr>
        <p:txBody>
          <a:bodyPr/>
          <a:lstStyle/>
          <a:p>
            <a:r>
              <a:rPr lang="en-US" dirty="0" err="1"/>
              <a:t>Pixton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B0293-97B8-48F2-8187-F8F7FF03785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48713" y="0"/>
            <a:ext cx="395287" cy="32226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250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1BE0-77D2-4141-87E5-15E8D891E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875" y="576989"/>
            <a:ext cx="6028200" cy="938102"/>
          </a:xfrm>
        </p:spPr>
        <p:txBody>
          <a:bodyPr/>
          <a:lstStyle/>
          <a:p>
            <a:r>
              <a:rPr lang="en-US" dirty="0"/>
              <a:t>Small group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8DDE5-FDB6-44CE-9BFB-92A91FC69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788" y="1515091"/>
            <a:ext cx="6863136" cy="2113319"/>
          </a:xfrm>
        </p:spPr>
        <p:txBody>
          <a:bodyPr/>
          <a:lstStyle/>
          <a:p>
            <a:pPr marL="76200" indent="0" algn="l"/>
            <a:r>
              <a:rPr lang="en-US" sz="2000" dirty="0"/>
              <a:t>1 person record and report back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What are some other tools you’ve found useful?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What tools do you wish existed?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65048-B82E-40EE-B7C6-CB266E2979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200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ED4D-5A5F-4083-BD4C-36DFD5A3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Tips for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2D57A-29E3-462E-AEC3-9BD4114E1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917" y="1006866"/>
            <a:ext cx="7303333" cy="4058293"/>
          </a:xfrm>
        </p:spPr>
        <p:txBody>
          <a:bodyPr/>
          <a:lstStyle/>
          <a:p>
            <a:r>
              <a:rPr lang="en-US" sz="2000" dirty="0"/>
              <a:t>Consider a “dummy” email </a:t>
            </a:r>
          </a:p>
          <a:p>
            <a:endParaRPr lang="en-US" sz="2000" dirty="0"/>
          </a:p>
          <a:p>
            <a:r>
              <a:rPr lang="en-US" sz="2000" dirty="0"/>
              <a:t>Time</a:t>
            </a:r>
          </a:p>
          <a:p>
            <a:endParaRPr lang="en-US" sz="2000" dirty="0"/>
          </a:p>
          <a:p>
            <a:r>
              <a:rPr lang="en-US" sz="2000" dirty="0"/>
              <a:t>Practice</a:t>
            </a:r>
          </a:p>
          <a:p>
            <a:endParaRPr lang="en-US" sz="2000" dirty="0"/>
          </a:p>
          <a:p>
            <a:r>
              <a:rPr lang="en-US" sz="2000" dirty="0"/>
              <a:t>Patience </a:t>
            </a:r>
          </a:p>
          <a:p>
            <a:endParaRPr lang="en-US" sz="2000" dirty="0"/>
          </a:p>
          <a:p>
            <a:r>
              <a:rPr lang="en-US" sz="2000" dirty="0"/>
              <a:t>Share the load</a:t>
            </a:r>
          </a:p>
          <a:p>
            <a:pPr marL="76200" indent="0">
              <a:buNone/>
            </a:pPr>
            <a:endParaRPr lang="en-US" sz="1100" dirty="0"/>
          </a:p>
          <a:p>
            <a:pPr marL="76200" indent="0">
              <a:buNone/>
            </a:pPr>
            <a:r>
              <a:rPr lang="en-US" sz="1100" dirty="0"/>
              <a:t>*And if working with school, make sure the tool isn’t on the “no” 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95D68-D052-47B0-9E21-579B0FEE25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28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008460" y="1608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Resources</a:t>
            </a:r>
            <a:endParaRPr sz="44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008460" y="743700"/>
            <a:ext cx="7003790" cy="4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r>
              <a:rPr lang="en-US" sz="1600" dirty="0">
                <a:hlinkClick r:id="rId3"/>
              </a:rPr>
              <a:t> https://www.toptools4learning.com/</a:t>
            </a:r>
            <a:endParaRPr lang="en-US" sz="1600" dirty="0"/>
          </a:p>
          <a:p>
            <a:pPr lvl="1">
              <a:spcBef>
                <a:spcPts val="600"/>
              </a:spcBef>
              <a:buChar char="✖"/>
            </a:pPr>
            <a:r>
              <a:rPr lang="en-US" sz="1600" dirty="0"/>
              <a:t>Lists 200 tools and platforms most regularly used w/ links to each</a:t>
            </a:r>
          </a:p>
          <a:p>
            <a:r>
              <a:rPr lang="en-US" sz="1600" dirty="0">
                <a:hlinkClick r:id="rId4"/>
              </a:rPr>
              <a:t>https://www.mentimeter.com/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https://myfreebingocards.com/</a:t>
            </a:r>
            <a:endParaRPr lang="en-US" sz="1600" dirty="0"/>
          </a:p>
          <a:p>
            <a:pPr marL="76200" indent="0">
              <a:buNone/>
            </a:pPr>
            <a:endParaRPr lang="en-US" sz="1600" dirty="0"/>
          </a:p>
          <a:p>
            <a:r>
              <a:rPr lang="en-US" sz="1600" dirty="0">
                <a:hlinkClick r:id="rId6"/>
              </a:rPr>
              <a:t>https://www.slidescarnival.com</a:t>
            </a:r>
            <a:endParaRPr lang="en-US" sz="1600" dirty="0"/>
          </a:p>
          <a:p>
            <a:pPr marL="76200" indent="0">
              <a:buNone/>
            </a:pPr>
            <a:endParaRPr lang="en-US" sz="1600" dirty="0"/>
          </a:p>
          <a:p>
            <a:r>
              <a:rPr lang="en-US" sz="1600" dirty="0">
                <a:hlinkClick r:id="rId7"/>
              </a:rPr>
              <a:t>https://slidesgo.com</a:t>
            </a:r>
            <a:endParaRPr lang="en-US" sz="1600" dirty="0"/>
          </a:p>
          <a:p>
            <a:pPr marL="76200" indent="0">
              <a:buNone/>
            </a:pPr>
            <a:endParaRPr lang="en-US" sz="1600" dirty="0"/>
          </a:p>
          <a:p>
            <a:r>
              <a:rPr lang="en-US" sz="1600" dirty="0">
                <a:hlinkClick r:id="rId8"/>
              </a:rPr>
              <a:t>https://www.pixton.com/</a:t>
            </a:r>
            <a:endParaRPr lang="en-US" sz="1600" dirty="0"/>
          </a:p>
          <a:p>
            <a:endParaRPr lang="en-US" sz="1600" dirty="0"/>
          </a:p>
          <a:p>
            <a:endParaRPr sz="1600"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>
            <a:spLocks noGrp="1"/>
          </p:cNvSpPr>
          <p:nvPr>
            <p:ph type="title" idx="4294967295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dirty="0">
                <a:solidFill>
                  <a:schemeClr val="lt1"/>
                </a:solidFill>
              </a:rPr>
              <a:t>THANK YOU!</a:t>
            </a:r>
            <a:endParaRPr sz="5400" dirty="0"/>
          </a:p>
        </p:txBody>
      </p:sp>
      <p:sp>
        <p:nvSpPr>
          <p:cNvPr id="1969" name="Google Shape;1969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6"/>
          <p:cNvSpPr txBox="1">
            <a:spLocks noGrp="1"/>
          </p:cNvSpPr>
          <p:nvPr>
            <p:ph type="ctrTitle" idx="4294967295"/>
          </p:nvPr>
        </p:nvSpPr>
        <p:spPr>
          <a:xfrm>
            <a:off x="1715250" y="321600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ACT Training Team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124" name="Google Shape;2124;p3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7D3C5-F494-4053-8F2B-9CCDE46D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55" y="1392880"/>
            <a:ext cx="5259898" cy="2734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8600647-3A57-4E1E-8FC6-F4F10B5E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4112"/>
            <a:ext cx="9144000" cy="52976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9"/>
          <p:cNvSpPr txBox="1">
            <a:spLocks noGrp="1"/>
          </p:cNvSpPr>
          <p:nvPr>
            <p:ph type="subTitle" idx="1"/>
          </p:nvPr>
        </p:nvSpPr>
        <p:spPr>
          <a:xfrm flipH="1">
            <a:off x="992877" y="685590"/>
            <a:ext cx="1629553" cy="12280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dirty="0"/>
              <a:t>Audio: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/>
              <a:t>Mute when not speaking</a:t>
            </a:r>
            <a:endParaRPr sz="1400" b="0" dirty="0"/>
          </a:p>
        </p:txBody>
      </p:sp>
      <p:sp>
        <p:nvSpPr>
          <p:cNvPr id="486" name="Google Shape;486;p29"/>
          <p:cNvSpPr txBox="1">
            <a:spLocks noGrp="1"/>
          </p:cNvSpPr>
          <p:nvPr>
            <p:ph type="subTitle" idx="4"/>
          </p:nvPr>
        </p:nvSpPr>
        <p:spPr>
          <a:xfrm flipH="1">
            <a:off x="5950198" y="685590"/>
            <a:ext cx="2200925" cy="11369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dirty="0"/>
              <a:t>Comments &amp; Questions? Use the Chat Box Responsibly </a:t>
            </a:r>
            <a:endParaRPr sz="1400" b="0" dirty="0"/>
          </a:p>
        </p:txBody>
      </p:sp>
      <p:sp>
        <p:nvSpPr>
          <p:cNvPr id="555" name="Google Shape;555;p29"/>
          <p:cNvSpPr txBox="1">
            <a:spLocks noGrp="1"/>
          </p:cNvSpPr>
          <p:nvPr>
            <p:ph type="subTitle" idx="7"/>
          </p:nvPr>
        </p:nvSpPr>
        <p:spPr>
          <a:xfrm flipH="1">
            <a:off x="1133473" y="3543488"/>
            <a:ext cx="2314575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en" sz="1400" b="0" dirty="0"/>
              <a:t>Participation: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0" dirty="0"/>
              <a:t>Be willing to SHARE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0" dirty="0"/>
              <a:t>Ask questions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0" dirty="0"/>
              <a:t>Use full name name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EFB2E5-39E3-804B-A3D5-51A9B0AACDEA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 flipH="1">
            <a:off x="3018361" y="72802"/>
            <a:ext cx="3107277" cy="59927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Zoom Keeping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094E66A-4524-384A-B3AB-584F4BE0FB3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flipH="1">
            <a:off x="3300253" y="2089552"/>
            <a:ext cx="1566397" cy="1136902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sz="1400" b="0" dirty="0"/>
              <a:t>Recording will be available on the ACT site</a:t>
            </a:r>
          </a:p>
        </p:txBody>
      </p:sp>
      <p:pic>
        <p:nvPicPr>
          <p:cNvPr id="15" name="Graphic 14" descr="Mute speaker with solid fill">
            <a:extLst>
              <a:ext uri="{FF2B5EF4-FFF2-40B4-BE49-F238E27FC236}">
                <a16:creationId xmlns:a16="http://schemas.microsoft.com/office/drawing/2014/main" id="{F2B31C1E-C596-CC40-B605-D68C6F448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32" y="866181"/>
            <a:ext cx="676343" cy="676343"/>
          </a:xfrm>
          <a:prstGeom prst="rect">
            <a:avLst/>
          </a:prstGeom>
        </p:spPr>
      </p:pic>
      <p:pic>
        <p:nvPicPr>
          <p:cNvPr id="20" name="Graphic 19" descr="Video camera with solid fill">
            <a:extLst>
              <a:ext uri="{FF2B5EF4-FFF2-40B4-BE49-F238E27FC236}">
                <a16:creationId xmlns:a16="http://schemas.microsoft.com/office/drawing/2014/main" id="{639C2856-B196-3041-B87C-C168080B7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6143" y="1085324"/>
            <a:ext cx="905619" cy="914400"/>
          </a:xfrm>
          <a:prstGeom prst="rect">
            <a:avLst/>
          </a:prstGeom>
        </p:spPr>
      </p:pic>
      <p:pic>
        <p:nvPicPr>
          <p:cNvPr id="22" name="Graphic 21" descr="Classroom with solid fill">
            <a:extLst>
              <a:ext uri="{FF2B5EF4-FFF2-40B4-BE49-F238E27FC236}">
                <a16:creationId xmlns:a16="http://schemas.microsoft.com/office/drawing/2014/main" id="{DE08A0FC-6706-8545-94DC-ECFACFD99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679" y="3515241"/>
            <a:ext cx="647178" cy="647178"/>
          </a:xfrm>
          <a:prstGeom prst="rect">
            <a:avLst/>
          </a:prstGeom>
        </p:spPr>
      </p:pic>
      <p:pic>
        <p:nvPicPr>
          <p:cNvPr id="24" name="Graphic 23" descr="Keyboard with solid fill">
            <a:extLst>
              <a:ext uri="{FF2B5EF4-FFF2-40B4-BE49-F238E27FC236}">
                <a16:creationId xmlns:a16="http://schemas.microsoft.com/office/drawing/2014/main" id="{B020F144-B26C-974C-8B76-C8BE3FDF26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5997" y="1593939"/>
            <a:ext cx="761779" cy="81156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7F927CC-EE80-DA46-BE0B-57F28BEE607C}"/>
              </a:ext>
            </a:extLst>
          </p:cNvPr>
          <p:cNvSpPr/>
          <p:nvPr/>
        </p:nvSpPr>
        <p:spPr>
          <a:xfrm>
            <a:off x="6142008" y="2504092"/>
            <a:ext cx="2139581" cy="51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9CEC6AE-E1D3-4142-96BC-2DB1A8D6DBB8}"/>
              </a:ext>
            </a:extLst>
          </p:cNvPr>
          <p:cNvSpPr/>
          <p:nvPr/>
        </p:nvSpPr>
        <p:spPr>
          <a:xfrm>
            <a:off x="5025589" y="373143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Hourglass Finished with solid fill">
            <a:extLst>
              <a:ext uri="{FF2B5EF4-FFF2-40B4-BE49-F238E27FC236}">
                <a16:creationId xmlns:a16="http://schemas.microsoft.com/office/drawing/2014/main" id="{00E21046-67CA-8547-87C7-A6E7274FB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2632" y="2270435"/>
            <a:ext cx="443036" cy="516895"/>
          </a:xfrm>
          <a:prstGeom prst="rect">
            <a:avLst/>
          </a:prstGeom>
        </p:spPr>
      </p:pic>
      <p:sp>
        <p:nvSpPr>
          <p:cNvPr id="122" name="Google Shape;486;p29">
            <a:extLst>
              <a:ext uri="{FF2B5EF4-FFF2-40B4-BE49-F238E27FC236}">
                <a16:creationId xmlns:a16="http://schemas.microsoft.com/office/drawing/2014/main" id="{82CE475A-A2A0-6846-9641-5C001366FAA9}"/>
              </a:ext>
            </a:extLst>
          </p:cNvPr>
          <p:cNvSpPr txBox="1">
            <a:spLocks/>
          </p:cNvSpPr>
          <p:nvPr/>
        </p:nvSpPr>
        <p:spPr>
          <a:xfrm flipH="1">
            <a:off x="790207" y="2089552"/>
            <a:ext cx="1899696" cy="82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None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sz="1400" b="0" dirty="0">
                <a:latin typeface="Merriweather" panose="020B0604020202020204" charset="0"/>
              </a:rPr>
              <a:t>Delays? </a:t>
            </a:r>
          </a:p>
          <a:p>
            <a:pPr marL="0" indent="0"/>
            <a:r>
              <a:rPr lang="en-US" sz="1400" b="0" dirty="0">
                <a:latin typeface="Merriweather" panose="020B0604020202020204" charset="0"/>
              </a:rPr>
              <a:t>Close other browsers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1180611" y="1090694"/>
            <a:ext cx="6880500" cy="4520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Check-In Question: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sz="4000" dirty="0"/>
              <a:t>You’re a burglar, but you only steal things to slightly inconvenience your victims.</a:t>
            </a:r>
            <a:br>
              <a:rPr lang="en" sz="4000" dirty="0"/>
            </a:br>
            <a:r>
              <a:rPr lang="en" sz="4000" dirty="0"/>
              <a:t>What are you stealing?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532585" y="705064"/>
            <a:ext cx="1532587" cy="6204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</a:rPr>
              <a:t>Agenda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1325493"/>
            <a:ext cx="6395700" cy="3112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1600" dirty="0"/>
              <a:t>Top 100 in workplace and education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sz="1600" dirty="0" err="1"/>
              <a:t>Mentimeter~Leonor</a:t>
            </a:r>
            <a:r>
              <a:rPr lang="en-US" sz="1600" dirty="0"/>
              <a:t> Perea, NYU Lutheran Family Health Centers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sz="1600" dirty="0"/>
              <a:t>BINGO, Slides and </a:t>
            </a:r>
            <a:r>
              <a:rPr lang="en-US" sz="1600" dirty="0" err="1"/>
              <a:t>Pixton</a:t>
            </a:r>
            <a:r>
              <a:rPr lang="en-US" sz="1600" dirty="0"/>
              <a:t> ...oh my!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sz="1600" dirty="0"/>
              <a:t>Group Work</a:t>
            </a:r>
            <a:endParaRPr sz="1600" dirty="0"/>
          </a:p>
        </p:txBody>
      </p:sp>
      <p:sp>
        <p:nvSpPr>
          <p:cNvPr id="1936" name="Google Shape;1936;p19"/>
          <p:cNvSpPr/>
          <p:nvPr/>
        </p:nvSpPr>
        <p:spPr>
          <a:xfrm>
            <a:off x="5292863" y="173267"/>
            <a:ext cx="1417739" cy="1328364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37" name="Google Shape;1937;p19"/>
          <p:cNvSpPr/>
          <p:nvPr/>
        </p:nvSpPr>
        <p:spPr>
          <a:xfrm>
            <a:off x="5651250" y="462641"/>
            <a:ext cx="700966" cy="74961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1578A-3A8E-44BD-BAA0-65B449FDE8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C3A1B2-8491-4EBE-A7A4-42C2D663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6" y="0"/>
            <a:ext cx="92485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8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198C1-F3F8-40DB-AEC2-931607A15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568ECF-D2CE-4357-8E04-9936D0C9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0"/>
            <a:ext cx="85248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5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17"/>
          <p:cNvSpPr txBox="1">
            <a:spLocks noGrp="1"/>
          </p:cNvSpPr>
          <p:nvPr>
            <p:ph type="body" idx="1"/>
          </p:nvPr>
        </p:nvSpPr>
        <p:spPr>
          <a:xfrm>
            <a:off x="1832400" y="1704569"/>
            <a:ext cx="5479200" cy="1734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Leonor Perea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NYU Lutheran Family Health Centers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Mentimeter</a:t>
            </a:r>
            <a:endParaRPr dirty="0"/>
          </a:p>
        </p:txBody>
      </p:sp>
      <p:sp>
        <p:nvSpPr>
          <p:cNvPr id="1922" name="Google Shape;1922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A27F-A0F8-4D76-9925-0A0D5CF7D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BINGO!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6666E-256F-4F97-83A3-7A9D4B0369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0814423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566</Words>
  <Application>Microsoft Office PowerPoint</Application>
  <PresentationFormat>On-screen Show (16:9)</PresentationFormat>
  <Paragraphs>94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Amatic SC</vt:lpstr>
      <vt:lpstr>Quicksand</vt:lpstr>
      <vt:lpstr>Arial</vt:lpstr>
      <vt:lpstr>Merriweather</vt:lpstr>
      <vt:lpstr>Nathaniel template</vt:lpstr>
      <vt:lpstr>Virtual Tools For Real People ACT for Youth 2/25/21</vt:lpstr>
      <vt:lpstr>PowerPoint Presentation</vt:lpstr>
      <vt:lpstr>PowerPoint Presentation</vt:lpstr>
      <vt:lpstr>Check-In Question:   You’re a burglar, but you only steal things to slightly inconvenience your victims. What are you stealing?    </vt:lpstr>
      <vt:lpstr>Agenda</vt:lpstr>
      <vt:lpstr>PowerPoint Presentation</vt:lpstr>
      <vt:lpstr>PowerPoint Presentation</vt:lpstr>
      <vt:lpstr>PowerPoint Presentation</vt:lpstr>
      <vt:lpstr>BINGO!</vt:lpstr>
      <vt:lpstr>Slides</vt:lpstr>
      <vt:lpstr>Pixton</vt:lpstr>
      <vt:lpstr>Small group work</vt:lpstr>
      <vt:lpstr>Tips for tools</vt:lpstr>
      <vt:lpstr>Resources</vt:lpstr>
      <vt:lpstr>THANK YOU!</vt:lpstr>
      <vt:lpstr>ACT Training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Tools for Real People</dc:title>
  <dc:creator>Heather A. Wynkoop</dc:creator>
  <cp:lastModifiedBy>Karen Schantz</cp:lastModifiedBy>
  <cp:revision>27</cp:revision>
  <dcterms:modified xsi:type="dcterms:W3CDTF">2021-02-26T18:46:48Z</dcterms:modified>
</cp:coreProperties>
</file>