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8"/>
  </p:notesMasterIdLst>
  <p:sldIdLst>
    <p:sldId id="256" r:id="rId2"/>
    <p:sldId id="257" r:id="rId3"/>
    <p:sldId id="258" r:id="rId4"/>
    <p:sldId id="333" r:id="rId5"/>
    <p:sldId id="259" r:id="rId6"/>
    <p:sldId id="310" r:id="rId7"/>
    <p:sldId id="311" r:id="rId8"/>
    <p:sldId id="260" r:id="rId9"/>
    <p:sldId id="313" r:id="rId10"/>
    <p:sldId id="314" r:id="rId11"/>
    <p:sldId id="315" r:id="rId12"/>
    <p:sldId id="317" r:id="rId13"/>
    <p:sldId id="316" r:id="rId14"/>
    <p:sldId id="276" r:id="rId15"/>
    <p:sldId id="319" r:id="rId16"/>
    <p:sldId id="320" r:id="rId17"/>
    <p:sldId id="318" r:id="rId18"/>
    <p:sldId id="321" r:id="rId19"/>
    <p:sldId id="322" r:id="rId20"/>
    <p:sldId id="331" r:id="rId21"/>
    <p:sldId id="323" r:id="rId22"/>
    <p:sldId id="326" r:id="rId23"/>
    <p:sldId id="334" r:id="rId24"/>
    <p:sldId id="335" r:id="rId25"/>
    <p:sldId id="325" r:id="rId26"/>
    <p:sldId id="324" r:id="rId27"/>
    <p:sldId id="271" r:id="rId28"/>
    <p:sldId id="327" r:id="rId29"/>
    <p:sldId id="330" r:id="rId30"/>
    <p:sldId id="328" r:id="rId31"/>
    <p:sldId id="338" r:id="rId32"/>
    <p:sldId id="282" r:id="rId33"/>
    <p:sldId id="301" r:id="rId34"/>
    <p:sldId id="337" r:id="rId35"/>
    <p:sldId id="336" r:id="rId36"/>
    <p:sldId id="287" r:id="rId37"/>
  </p:sldIdLst>
  <p:sldSz cx="9144000" cy="5143500" type="screen16x9"/>
  <p:notesSz cx="6858000" cy="9144000"/>
  <p:embeddedFontLst>
    <p:embeddedFont>
      <p:font typeface="Fira Sans Extra Condensed Medium" panose="020B0604020202020204" charset="0"/>
      <p:regular r:id="rId39"/>
      <p:bold r:id="rId40"/>
      <p:italic r:id="rId41"/>
      <p:boldItalic r:id="rId42"/>
    </p:embeddedFont>
    <p:embeddedFont>
      <p:font typeface="Josefin Sans" panose="020B0604020202020204" charset="0"/>
      <p:regular r:id="rId43"/>
      <p:bold r:id="rId44"/>
      <p:italic r:id="rId45"/>
      <p:boldItalic r:id="rId46"/>
    </p:embeddedFont>
    <p:embeddedFont>
      <p:font typeface="Open Sans" panose="020B0604020202020204" charset="0"/>
      <p:regular r:id="rId47"/>
      <p:bold r:id="rId48"/>
      <p:italic r:id="rId49"/>
      <p:boldItalic r:id="rId50"/>
    </p:embeddedFont>
    <p:embeddedFont>
      <p:font typeface="Open Sans SemiBold" panose="020B0604020202020204" charset="0"/>
      <p:regular r:id="rId51"/>
      <p:bold r:id="rId52"/>
      <p:italic r:id="rId53"/>
      <p:boldItalic r:id="rId54"/>
    </p:embeddedFont>
    <p:embeddedFont>
      <p:font typeface="Overpass Black" panose="020B0604020202020204" charset="0"/>
      <p:bold r:id="rId55"/>
      <p:boldItalic r:id="rId56"/>
    </p:embeddedFont>
    <p:embeddedFont>
      <p:font typeface="Wingdings 2" panose="05020102010507070707" pitchFamily="18" charset="2"/>
      <p:regular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BDD80D-3851-48BE-BC40-094E7EFE5500}">
  <a:tblStyle styleId="{E0BDD80D-3851-48BE-BC40-094E7EFE550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291" autoAdjust="0"/>
  </p:normalViewPr>
  <p:slideViewPr>
    <p:cSldViewPr snapToGrid="0">
      <p:cViewPr varScale="1">
        <p:scale>
          <a:sx n="100" d="100"/>
          <a:sy n="100" d="100"/>
        </p:scale>
        <p:origin x="365" y="67"/>
      </p:cViewPr>
      <p:guideLst/>
    </p:cSldViewPr>
  </p:slideViewPr>
  <p:notesTextViewPr>
    <p:cViewPr>
      <p:scale>
        <a:sx n="1" d="1"/>
        <a:sy n="1" d="1"/>
      </p:scale>
      <p:origin x="0" y="0"/>
    </p:cViewPr>
  </p:notesTextViewPr>
  <p:notesViewPr>
    <p:cSldViewPr snapToGrid="0">
      <p:cViewPr>
        <p:scale>
          <a:sx n="100" d="100"/>
          <a:sy n="100" d="100"/>
        </p:scale>
        <p:origin x="1890" y="-12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2453E-6233-41D8-A1BB-704BE5F20CE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7D84F17E-CDCE-4949-93F9-009FF98FF102}">
      <dgm:prSet phldrT="[Text]"/>
      <dgm:spPr/>
      <dgm:t>
        <a:bodyPr/>
        <a:lstStyle/>
        <a:p>
          <a:r>
            <a:rPr lang="en-US" dirty="0"/>
            <a:t>Gender</a:t>
          </a:r>
        </a:p>
      </dgm:t>
    </dgm:pt>
    <dgm:pt modelId="{9166A3F6-7CF0-491D-AFC3-553E8AF57C0F}" type="parTrans" cxnId="{440A3B38-F1BD-4CAB-B391-C3E268A753D3}">
      <dgm:prSet/>
      <dgm:spPr/>
      <dgm:t>
        <a:bodyPr/>
        <a:lstStyle/>
        <a:p>
          <a:endParaRPr lang="en-US"/>
        </a:p>
      </dgm:t>
    </dgm:pt>
    <dgm:pt modelId="{D52582A8-19C4-454B-AD71-D4755D859129}" type="sibTrans" cxnId="{440A3B38-F1BD-4CAB-B391-C3E268A753D3}">
      <dgm:prSet/>
      <dgm:spPr/>
      <dgm:t>
        <a:bodyPr/>
        <a:lstStyle/>
        <a:p>
          <a:endParaRPr lang="en-US"/>
        </a:p>
      </dgm:t>
    </dgm:pt>
    <dgm:pt modelId="{7AD534F9-F17A-417A-BEDB-5852986141F3}">
      <dgm:prSet phldrT="[Text]"/>
      <dgm:spPr/>
      <dgm:t>
        <a:bodyPr/>
        <a:lstStyle/>
        <a:p>
          <a:r>
            <a:rPr lang="en-US" dirty="0"/>
            <a:t>54% Female</a:t>
          </a:r>
        </a:p>
      </dgm:t>
    </dgm:pt>
    <dgm:pt modelId="{9800983C-28CA-4A53-BA70-26D579E059C8}" type="parTrans" cxnId="{41373B77-51AD-4CDE-B859-5D15847629FD}">
      <dgm:prSet/>
      <dgm:spPr/>
      <dgm:t>
        <a:bodyPr/>
        <a:lstStyle/>
        <a:p>
          <a:endParaRPr lang="en-US"/>
        </a:p>
      </dgm:t>
    </dgm:pt>
    <dgm:pt modelId="{CA2DD071-FF79-4E7B-BF68-2810E40AEDA6}" type="sibTrans" cxnId="{41373B77-51AD-4CDE-B859-5D15847629FD}">
      <dgm:prSet/>
      <dgm:spPr/>
      <dgm:t>
        <a:bodyPr/>
        <a:lstStyle/>
        <a:p>
          <a:endParaRPr lang="en-US"/>
        </a:p>
      </dgm:t>
    </dgm:pt>
    <dgm:pt modelId="{392F9725-C152-4772-8EE8-67C1688E922C}">
      <dgm:prSet phldrT="[Text]"/>
      <dgm:spPr/>
      <dgm:t>
        <a:bodyPr/>
        <a:lstStyle/>
        <a:p>
          <a:r>
            <a:rPr lang="en-US" dirty="0"/>
            <a:t>46% Male</a:t>
          </a:r>
        </a:p>
      </dgm:t>
    </dgm:pt>
    <dgm:pt modelId="{290176B0-9F30-4E3D-90A6-4A02919D1F49}" type="parTrans" cxnId="{3F234836-D6C5-43D8-8034-AC7784CA7305}">
      <dgm:prSet/>
      <dgm:spPr/>
      <dgm:t>
        <a:bodyPr/>
        <a:lstStyle/>
        <a:p>
          <a:endParaRPr lang="en-US"/>
        </a:p>
      </dgm:t>
    </dgm:pt>
    <dgm:pt modelId="{E8A4065B-923C-41FE-BBF9-DD27BF2792C0}" type="sibTrans" cxnId="{3F234836-D6C5-43D8-8034-AC7784CA7305}">
      <dgm:prSet/>
      <dgm:spPr/>
      <dgm:t>
        <a:bodyPr/>
        <a:lstStyle/>
        <a:p>
          <a:endParaRPr lang="en-US"/>
        </a:p>
      </dgm:t>
    </dgm:pt>
    <dgm:pt modelId="{39BA1B40-66D8-4AD9-A28A-33F20FF3AEAB}">
      <dgm:prSet phldrT="[Text]"/>
      <dgm:spPr/>
      <dgm:t>
        <a:bodyPr/>
        <a:lstStyle/>
        <a:p>
          <a:r>
            <a:rPr lang="en-US" dirty="0"/>
            <a:t>Race/Ethnicity</a:t>
          </a:r>
        </a:p>
      </dgm:t>
    </dgm:pt>
    <dgm:pt modelId="{9C6A0170-A095-428C-87B9-B3683D2095D0}" type="parTrans" cxnId="{6EA5B342-A658-4818-8251-28397D564CCC}">
      <dgm:prSet/>
      <dgm:spPr/>
      <dgm:t>
        <a:bodyPr/>
        <a:lstStyle/>
        <a:p>
          <a:endParaRPr lang="en-US"/>
        </a:p>
      </dgm:t>
    </dgm:pt>
    <dgm:pt modelId="{F9B3A632-3087-4130-80E8-AA70F03D9E2C}" type="sibTrans" cxnId="{6EA5B342-A658-4818-8251-28397D564CCC}">
      <dgm:prSet/>
      <dgm:spPr/>
      <dgm:t>
        <a:bodyPr/>
        <a:lstStyle/>
        <a:p>
          <a:endParaRPr lang="en-US"/>
        </a:p>
      </dgm:t>
    </dgm:pt>
    <dgm:pt modelId="{50166D3F-59AB-446F-88D9-B821512799E8}">
      <dgm:prSet phldrT="[Text]"/>
      <dgm:spPr/>
      <dgm:t>
        <a:bodyPr/>
        <a:lstStyle/>
        <a:p>
          <a:r>
            <a:rPr lang="en-US" dirty="0"/>
            <a:t>74.8% W</a:t>
          </a:r>
        </a:p>
      </dgm:t>
    </dgm:pt>
    <dgm:pt modelId="{D364B0A5-8AAE-46E3-84FC-94F2A300359D}" type="parTrans" cxnId="{63A82A2D-201D-4F05-B656-29020F1C659B}">
      <dgm:prSet/>
      <dgm:spPr/>
      <dgm:t>
        <a:bodyPr/>
        <a:lstStyle/>
        <a:p>
          <a:endParaRPr lang="en-US"/>
        </a:p>
      </dgm:t>
    </dgm:pt>
    <dgm:pt modelId="{D0049B37-0DD9-456F-85B6-658AB63E9BB9}" type="sibTrans" cxnId="{63A82A2D-201D-4F05-B656-29020F1C659B}">
      <dgm:prSet/>
      <dgm:spPr/>
      <dgm:t>
        <a:bodyPr/>
        <a:lstStyle/>
        <a:p>
          <a:endParaRPr lang="en-US"/>
        </a:p>
      </dgm:t>
    </dgm:pt>
    <dgm:pt modelId="{2900EFDB-03E2-4918-A13E-2920E1ABE768}">
      <dgm:prSet phldrT="[Text]"/>
      <dgm:spPr/>
      <dgm:t>
        <a:bodyPr/>
        <a:lstStyle/>
        <a:p>
          <a:r>
            <a:rPr lang="en-US" dirty="0"/>
            <a:t>4.5% AA</a:t>
          </a:r>
        </a:p>
      </dgm:t>
    </dgm:pt>
    <dgm:pt modelId="{6F47DECB-73D2-4064-BB7C-EDC27D067369}" type="parTrans" cxnId="{F30B0BD7-282A-4484-B8DE-AD4DD90D282D}">
      <dgm:prSet/>
      <dgm:spPr/>
      <dgm:t>
        <a:bodyPr/>
        <a:lstStyle/>
        <a:p>
          <a:endParaRPr lang="en-US"/>
        </a:p>
      </dgm:t>
    </dgm:pt>
    <dgm:pt modelId="{2C0831C7-126E-4358-9867-4666AC548BEF}" type="sibTrans" cxnId="{F30B0BD7-282A-4484-B8DE-AD4DD90D282D}">
      <dgm:prSet/>
      <dgm:spPr/>
      <dgm:t>
        <a:bodyPr/>
        <a:lstStyle/>
        <a:p>
          <a:endParaRPr lang="en-US"/>
        </a:p>
      </dgm:t>
    </dgm:pt>
    <dgm:pt modelId="{586A159E-EB88-413D-9F83-1973CA1DCF71}">
      <dgm:prSet phldrT="[Text]"/>
      <dgm:spPr/>
      <dgm:t>
        <a:bodyPr/>
        <a:lstStyle/>
        <a:p>
          <a:r>
            <a:rPr lang="en-US" dirty="0"/>
            <a:t>Age</a:t>
          </a:r>
        </a:p>
      </dgm:t>
    </dgm:pt>
    <dgm:pt modelId="{40F0EAD6-4527-40D3-82C2-714F8059805E}" type="parTrans" cxnId="{1AD0384A-9AB7-4238-A005-7D591CA09415}">
      <dgm:prSet/>
      <dgm:spPr/>
      <dgm:t>
        <a:bodyPr/>
        <a:lstStyle/>
        <a:p>
          <a:endParaRPr lang="en-US"/>
        </a:p>
      </dgm:t>
    </dgm:pt>
    <dgm:pt modelId="{88BE5C53-D083-4F44-9C03-D3EC88C51B74}" type="sibTrans" cxnId="{1AD0384A-9AB7-4238-A005-7D591CA09415}">
      <dgm:prSet/>
      <dgm:spPr/>
      <dgm:t>
        <a:bodyPr/>
        <a:lstStyle/>
        <a:p>
          <a:endParaRPr lang="en-US"/>
        </a:p>
      </dgm:t>
    </dgm:pt>
    <dgm:pt modelId="{6E744E5A-25D9-4C65-8641-87C23C02C2F3}">
      <dgm:prSet phldrT="[Text]"/>
      <dgm:spPr/>
      <dgm:t>
        <a:bodyPr/>
        <a:lstStyle/>
        <a:p>
          <a:r>
            <a:rPr lang="en-US" dirty="0"/>
            <a:t>19-29: 5.3%</a:t>
          </a:r>
        </a:p>
      </dgm:t>
    </dgm:pt>
    <dgm:pt modelId="{11C64B8E-0A42-422D-B688-B4CB6180540B}" type="parTrans" cxnId="{A6458EA9-9FFD-4A1F-9FD3-772C23C5127D}">
      <dgm:prSet/>
      <dgm:spPr/>
      <dgm:t>
        <a:bodyPr/>
        <a:lstStyle/>
        <a:p>
          <a:endParaRPr lang="en-US"/>
        </a:p>
      </dgm:t>
    </dgm:pt>
    <dgm:pt modelId="{1A911503-23E1-4D7A-AFA4-B3A790B82833}" type="sibTrans" cxnId="{A6458EA9-9FFD-4A1F-9FD3-772C23C5127D}">
      <dgm:prSet/>
      <dgm:spPr/>
      <dgm:t>
        <a:bodyPr/>
        <a:lstStyle/>
        <a:p>
          <a:endParaRPr lang="en-US"/>
        </a:p>
      </dgm:t>
    </dgm:pt>
    <dgm:pt modelId="{E1CBAB46-BB14-479C-9BDF-35FF691B5114}">
      <dgm:prSet phldrT="[Text]"/>
      <dgm:spPr/>
      <dgm:t>
        <a:bodyPr/>
        <a:lstStyle/>
        <a:p>
          <a:r>
            <a:rPr lang="en-US" dirty="0"/>
            <a:t>30-39: 9.8%</a:t>
          </a:r>
        </a:p>
      </dgm:t>
    </dgm:pt>
    <dgm:pt modelId="{A9EC3375-323D-473E-A24D-D89036C02554}" type="parTrans" cxnId="{6153A5D3-E1F5-46DE-856E-860251812D39}">
      <dgm:prSet/>
      <dgm:spPr/>
      <dgm:t>
        <a:bodyPr/>
        <a:lstStyle/>
        <a:p>
          <a:endParaRPr lang="en-US"/>
        </a:p>
      </dgm:t>
    </dgm:pt>
    <dgm:pt modelId="{22037B81-A582-4E05-86B7-3841F87344BB}" type="sibTrans" cxnId="{6153A5D3-E1F5-46DE-856E-860251812D39}">
      <dgm:prSet/>
      <dgm:spPr/>
      <dgm:t>
        <a:bodyPr/>
        <a:lstStyle/>
        <a:p>
          <a:endParaRPr lang="en-US"/>
        </a:p>
      </dgm:t>
    </dgm:pt>
    <dgm:pt modelId="{DE620DEE-0E1E-432C-A2C2-0B1AFBB354B3}">
      <dgm:prSet custT="1"/>
      <dgm:spPr/>
      <dgm:t>
        <a:bodyPr/>
        <a:lstStyle/>
        <a:p>
          <a:pPr algn="ctr"/>
          <a:endParaRPr lang="en-US" sz="2400" dirty="0"/>
        </a:p>
        <a:p>
          <a:pPr algn="l"/>
          <a:endParaRPr lang="en-US" sz="2400" dirty="0"/>
        </a:p>
        <a:p>
          <a:pPr algn="l"/>
          <a:endParaRPr lang="en-US" sz="2400" dirty="0"/>
        </a:p>
        <a:p>
          <a:pPr algn="l"/>
          <a:r>
            <a:rPr lang="en-US" sz="1700" dirty="0"/>
            <a:t>Education</a:t>
          </a:r>
        </a:p>
        <a:p>
          <a:pPr algn="l"/>
          <a:r>
            <a:rPr lang="en-US" sz="1400" dirty="0"/>
            <a:t>- </a:t>
          </a:r>
          <a:r>
            <a:rPr lang="en-US" sz="1300" dirty="0"/>
            <a:t>Not HS: 7.2%</a:t>
          </a:r>
        </a:p>
        <a:p>
          <a:pPr algn="l"/>
          <a:r>
            <a:rPr lang="en-US" sz="1300" dirty="0"/>
            <a:t>- HS grad: 17.6%</a:t>
          </a:r>
        </a:p>
        <a:p>
          <a:pPr algn="l"/>
          <a:r>
            <a:rPr lang="en-US" sz="1300" dirty="0"/>
            <a:t>- Some college:  35.9%</a:t>
          </a:r>
        </a:p>
        <a:p>
          <a:pPr algn="l"/>
          <a:r>
            <a:rPr lang="en-US" sz="1300" dirty="0"/>
            <a:t>- College grad: 39.3%</a:t>
          </a:r>
        </a:p>
        <a:p>
          <a:pPr algn="ctr"/>
          <a:endParaRPr lang="en-US" sz="1200" dirty="0"/>
        </a:p>
        <a:p>
          <a:pPr algn="ctr"/>
          <a:endParaRPr lang="en-US" sz="1200" dirty="0"/>
        </a:p>
        <a:p>
          <a:pPr algn="ctr"/>
          <a:endParaRPr lang="en-US" sz="1200" dirty="0"/>
        </a:p>
        <a:p>
          <a:pPr algn="ctr"/>
          <a:endParaRPr lang="en-US" sz="1200" dirty="0"/>
        </a:p>
        <a:p>
          <a:pPr algn="ctr"/>
          <a:endParaRPr lang="en-US" sz="1200" dirty="0"/>
        </a:p>
      </dgm:t>
    </dgm:pt>
    <dgm:pt modelId="{CDAC761C-B2D5-4D53-B9FA-40DBBA0B0372}" type="parTrans" cxnId="{19D6879A-97F0-4FE4-B2EE-D83EC48DDEA1}">
      <dgm:prSet/>
      <dgm:spPr/>
      <dgm:t>
        <a:bodyPr/>
        <a:lstStyle/>
        <a:p>
          <a:endParaRPr lang="en-US"/>
        </a:p>
      </dgm:t>
    </dgm:pt>
    <dgm:pt modelId="{2384CFAF-A46F-47C9-AA77-19FF25B68D84}" type="sibTrans" cxnId="{19D6879A-97F0-4FE4-B2EE-D83EC48DDEA1}">
      <dgm:prSet/>
      <dgm:spPr/>
      <dgm:t>
        <a:bodyPr/>
        <a:lstStyle/>
        <a:p>
          <a:endParaRPr lang="en-US"/>
        </a:p>
      </dgm:t>
    </dgm:pt>
    <dgm:pt modelId="{AAF50563-4030-42AC-8FE4-48C62D0CA992}">
      <dgm:prSet phldrT="[Text]"/>
      <dgm:spPr/>
      <dgm:t>
        <a:bodyPr/>
        <a:lstStyle/>
        <a:p>
          <a:r>
            <a:rPr lang="en-US" dirty="0"/>
            <a:t>11.2 H</a:t>
          </a:r>
        </a:p>
      </dgm:t>
    </dgm:pt>
    <dgm:pt modelId="{DDF92997-6AF4-49E4-8B44-48D05C667EA5}" type="parTrans" cxnId="{35C33DBB-3976-4E6F-900A-98FAC8F177B5}">
      <dgm:prSet/>
      <dgm:spPr/>
      <dgm:t>
        <a:bodyPr/>
        <a:lstStyle/>
        <a:p>
          <a:endParaRPr lang="en-US"/>
        </a:p>
      </dgm:t>
    </dgm:pt>
    <dgm:pt modelId="{E29DAE1A-1F29-4DFF-AA05-637563B77E26}" type="sibTrans" cxnId="{35C33DBB-3976-4E6F-900A-98FAC8F177B5}">
      <dgm:prSet/>
      <dgm:spPr/>
      <dgm:t>
        <a:bodyPr/>
        <a:lstStyle/>
        <a:p>
          <a:endParaRPr lang="en-US"/>
        </a:p>
      </dgm:t>
    </dgm:pt>
    <dgm:pt modelId="{104914F3-46B0-44A6-94D5-308BEA8F9599}">
      <dgm:prSet phldrT="[Text]"/>
      <dgm:spPr/>
      <dgm:t>
        <a:bodyPr/>
        <a:lstStyle/>
        <a:p>
          <a:r>
            <a:rPr lang="en-US" dirty="0"/>
            <a:t>7.2% AP</a:t>
          </a:r>
        </a:p>
      </dgm:t>
    </dgm:pt>
    <dgm:pt modelId="{0F1C7DB0-22CB-46FC-BB63-6C91667477B6}" type="parTrans" cxnId="{8F5E3B09-5741-48B2-8EC0-948FF676D645}">
      <dgm:prSet/>
      <dgm:spPr/>
      <dgm:t>
        <a:bodyPr/>
        <a:lstStyle/>
        <a:p>
          <a:endParaRPr lang="en-US"/>
        </a:p>
      </dgm:t>
    </dgm:pt>
    <dgm:pt modelId="{545590D8-D181-47DB-BC6A-430E44AC7C0A}" type="sibTrans" cxnId="{8F5E3B09-5741-48B2-8EC0-948FF676D645}">
      <dgm:prSet/>
      <dgm:spPr/>
      <dgm:t>
        <a:bodyPr/>
        <a:lstStyle/>
        <a:p>
          <a:endParaRPr lang="en-US"/>
        </a:p>
      </dgm:t>
    </dgm:pt>
    <dgm:pt modelId="{57ABFB63-91AC-4E49-A042-A4F5D5EC547B}">
      <dgm:prSet phldrT="[Text]"/>
      <dgm:spPr/>
      <dgm:t>
        <a:bodyPr/>
        <a:lstStyle/>
        <a:p>
          <a:r>
            <a:rPr lang="en-US" dirty="0"/>
            <a:t>2.3% Other</a:t>
          </a:r>
        </a:p>
      </dgm:t>
    </dgm:pt>
    <dgm:pt modelId="{E557606D-6FCC-44E0-8E08-A2AA5D2BEC19}" type="parTrans" cxnId="{964A247D-CC7B-4260-9B36-4D949CB39537}">
      <dgm:prSet/>
      <dgm:spPr/>
      <dgm:t>
        <a:bodyPr/>
        <a:lstStyle/>
        <a:p>
          <a:endParaRPr lang="en-US"/>
        </a:p>
      </dgm:t>
    </dgm:pt>
    <dgm:pt modelId="{4E6A9D48-A5F4-4710-8C82-1B9FE1A90AE6}" type="sibTrans" cxnId="{964A247D-CC7B-4260-9B36-4D949CB39537}">
      <dgm:prSet/>
      <dgm:spPr/>
      <dgm:t>
        <a:bodyPr/>
        <a:lstStyle/>
        <a:p>
          <a:endParaRPr lang="en-US"/>
        </a:p>
      </dgm:t>
    </dgm:pt>
    <dgm:pt modelId="{EFF75862-E2CD-4585-B5CE-731BC109A3F5}">
      <dgm:prSet phldrT="[Text]"/>
      <dgm:spPr/>
      <dgm:t>
        <a:bodyPr/>
        <a:lstStyle/>
        <a:p>
          <a:r>
            <a:rPr lang="en-US" dirty="0"/>
            <a:t>40-49: 18.6%</a:t>
          </a:r>
        </a:p>
      </dgm:t>
    </dgm:pt>
    <dgm:pt modelId="{386A25AC-C825-46EB-8CAC-8DA6180E0E03}" type="parTrans" cxnId="{1942BD48-ABC3-4F9F-BCCE-9A58329D2D14}">
      <dgm:prSet/>
      <dgm:spPr/>
      <dgm:t>
        <a:bodyPr/>
        <a:lstStyle/>
        <a:p>
          <a:endParaRPr lang="en-US"/>
        </a:p>
      </dgm:t>
    </dgm:pt>
    <dgm:pt modelId="{DC4A49DC-20CF-4C20-9918-B0FDA27DF647}" type="sibTrans" cxnId="{1942BD48-ABC3-4F9F-BCCE-9A58329D2D14}">
      <dgm:prSet/>
      <dgm:spPr/>
      <dgm:t>
        <a:bodyPr/>
        <a:lstStyle/>
        <a:p>
          <a:endParaRPr lang="en-US"/>
        </a:p>
      </dgm:t>
    </dgm:pt>
    <dgm:pt modelId="{FDEA0E58-3BAF-426A-B805-25CA1EDCE56C}">
      <dgm:prSet phldrT="[Text]"/>
      <dgm:spPr/>
      <dgm:t>
        <a:bodyPr/>
        <a:lstStyle/>
        <a:p>
          <a:r>
            <a:rPr lang="en-US" dirty="0"/>
            <a:t>50-59: 19.9%</a:t>
          </a:r>
        </a:p>
      </dgm:t>
    </dgm:pt>
    <dgm:pt modelId="{304097B9-B91B-440F-B8CD-AE15D98586E6}" type="parTrans" cxnId="{257E3C8D-6ECC-4239-AEAD-A7DC6BB22015}">
      <dgm:prSet/>
      <dgm:spPr/>
      <dgm:t>
        <a:bodyPr/>
        <a:lstStyle/>
        <a:p>
          <a:endParaRPr lang="en-US"/>
        </a:p>
      </dgm:t>
    </dgm:pt>
    <dgm:pt modelId="{815CB09A-3662-415C-9160-39EFE1DDD5FE}" type="sibTrans" cxnId="{257E3C8D-6ECC-4239-AEAD-A7DC6BB22015}">
      <dgm:prSet/>
      <dgm:spPr/>
      <dgm:t>
        <a:bodyPr/>
        <a:lstStyle/>
        <a:p>
          <a:endParaRPr lang="en-US"/>
        </a:p>
      </dgm:t>
    </dgm:pt>
    <dgm:pt modelId="{EE96C3C6-8901-4B70-BC75-54D6A783B0DC}">
      <dgm:prSet phldrT="[Text]"/>
      <dgm:spPr/>
      <dgm:t>
        <a:bodyPr/>
        <a:lstStyle/>
        <a:p>
          <a:r>
            <a:rPr lang="en-US" dirty="0"/>
            <a:t>60 plus: 46.6%</a:t>
          </a:r>
        </a:p>
      </dgm:t>
    </dgm:pt>
    <dgm:pt modelId="{4259AF01-2279-4DF4-A96A-F79B44965234}" type="parTrans" cxnId="{880B95F9-8FC2-4566-B1A9-38E8B42FC30E}">
      <dgm:prSet/>
      <dgm:spPr/>
      <dgm:t>
        <a:bodyPr/>
        <a:lstStyle/>
        <a:p>
          <a:endParaRPr lang="en-US"/>
        </a:p>
      </dgm:t>
    </dgm:pt>
    <dgm:pt modelId="{4EE1B7F7-341C-479F-8394-76D121EED91B}" type="sibTrans" cxnId="{880B95F9-8FC2-4566-B1A9-38E8B42FC30E}">
      <dgm:prSet/>
      <dgm:spPr/>
      <dgm:t>
        <a:bodyPr/>
        <a:lstStyle/>
        <a:p>
          <a:endParaRPr lang="en-US"/>
        </a:p>
      </dgm:t>
    </dgm:pt>
    <dgm:pt modelId="{7B228EF7-7619-4A84-873C-88E6A719E58A}" type="pres">
      <dgm:prSet presAssocID="{7232453E-6233-41D8-A1BB-704BE5F20CE3}" presName="Name0" presStyleCnt="0">
        <dgm:presLayoutVars>
          <dgm:dir/>
          <dgm:resizeHandles val="exact"/>
        </dgm:presLayoutVars>
      </dgm:prSet>
      <dgm:spPr/>
    </dgm:pt>
    <dgm:pt modelId="{B46B8855-F6EA-4F48-9720-A2D98DDB5645}" type="pres">
      <dgm:prSet presAssocID="{7D84F17E-CDCE-4949-93F9-009FF98FF102}" presName="node" presStyleLbl="node1" presStyleIdx="0" presStyleCnt="4">
        <dgm:presLayoutVars>
          <dgm:bulletEnabled val="1"/>
        </dgm:presLayoutVars>
      </dgm:prSet>
      <dgm:spPr/>
    </dgm:pt>
    <dgm:pt modelId="{D9C84A7B-8C88-446B-ACD7-C0CC62E6B756}" type="pres">
      <dgm:prSet presAssocID="{D52582A8-19C4-454B-AD71-D4755D859129}" presName="sibTrans" presStyleCnt="0"/>
      <dgm:spPr/>
    </dgm:pt>
    <dgm:pt modelId="{F9F3E65B-395A-4502-936E-D672793C28CA}" type="pres">
      <dgm:prSet presAssocID="{39BA1B40-66D8-4AD9-A28A-33F20FF3AEAB}" presName="node" presStyleLbl="node1" presStyleIdx="1" presStyleCnt="4">
        <dgm:presLayoutVars>
          <dgm:bulletEnabled val="1"/>
        </dgm:presLayoutVars>
      </dgm:prSet>
      <dgm:spPr/>
    </dgm:pt>
    <dgm:pt modelId="{CADEF2F2-A7E3-4D85-ACF8-C251CC127A48}" type="pres">
      <dgm:prSet presAssocID="{F9B3A632-3087-4130-80E8-AA70F03D9E2C}" presName="sibTrans" presStyleCnt="0"/>
      <dgm:spPr/>
    </dgm:pt>
    <dgm:pt modelId="{CFE13DA5-F7E3-4611-9F0B-F95329C20243}" type="pres">
      <dgm:prSet presAssocID="{586A159E-EB88-413D-9F83-1973CA1DCF71}" presName="node" presStyleLbl="node1" presStyleIdx="2" presStyleCnt="4">
        <dgm:presLayoutVars>
          <dgm:bulletEnabled val="1"/>
        </dgm:presLayoutVars>
      </dgm:prSet>
      <dgm:spPr/>
    </dgm:pt>
    <dgm:pt modelId="{BC887BC7-3A8A-4747-B40F-39741E698575}" type="pres">
      <dgm:prSet presAssocID="{88BE5C53-D083-4F44-9C03-D3EC88C51B74}" presName="sibTrans" presStyleCnt="0"/>
      <dgm:spPr/>
    </dgm:pt>
    <dgm:pt modelId="{C07B29C8-98A1-4C15-80B7-293BC02C26A4}" type="pres">
      <dgm:prSet presAssocID="{DE620DEE-0E1E-432C-A2C2-0B1AFBB354B3}" presName="node" presStyleLbl="node1" presStyleIdx="3" presStyleCnt="4" custLinFactNeighborX="18226">
        <dgm:presLayoutVars>
          <dgm:bulletEnabled val="1"/>
        </dgm:presLayoutVars>
      </dgm:prSet>
      <dgm:spPr/>
    </dgm:pt>
  </dgm:ptLst>
  <dgm:cxnLst>
    <dgm:cxn modelId="{47F2F408-938B-4D5F-B1BA-D3F303D61629}" type="presOf" srcId="{FDEA0E58-3BAF-426A-B805-25CA1EDCE56C}" destId="{CFE13DA5-F7E3-4611-9F0B-F95329C20243}" srcOrd="0" destOrd="4" presId="urn:microsoft.com/office/officeart/2005/8/layout/hList6"/>
    <dgm:cxn modelId="{8F5E3B09-5741-48B2-8EC0-948FF676D645}" srcId="{39BA1B40-66D8-4AD9-A28A-33F20FF3AEAB}" destId="{104914F3-46B0-44A6-94D5-308BEA8F9599}" srcOrd="3" destOrd="0" parTransId="{0F1C7DB0-22CB-46FC-BB63-6C91667477B6}" sibTransId="{545590D8-D181-47DB-BC6A-430E44AC7C0A}"/>
    <dgm:cxn modelId="{63A82A2D-201D-4F05-B656-29020F1C659B}" srcId="{39BA1B40-66D8-4AD9-A28A-33F20FF3AEAB}" destId="{50166D3F-59AB-446F-88D9-B821512799E8}" srcOrd="0" destOrd="0" parTransId="{D364B0A5-8AAE-46E3-84FC-94F2A300359D}" sibTransId="{D0049B37-0DD9-456F-85B6-658AB63E9BB9}"/>
    <dgm:cxn modelId="{3F234836-D6C5-43D8-8034-AC7784CA7305}" srcId="{7D84F17E-CDCE-4949-93F9-009FF98FF102}" destId="{392F9725-C152-4772-8EE8-67C1688E922C}" srcOrd="1" destOrd="0" parTransId="{290176B0-9F30-4E3D-90A6-4A02919D1F49}" sibTransId="{E8A4065B-923C-41FE-BBF9-DD27BF2792C0}"/>
    <dgm:cxn modelId="{440A3B38-F1BD-4CAB-B391-C3E268A753D3}" srcId="{7232453E-6233-41D8-A1BB-704BE5F20CE3}" destId="{7D84F17E-CDCE-4949-93F9-009FF98FF102}" srcOrd="0" destOrd="0" parTransId="{9166A3F6-7CF0-491D-AFC3-553E8AF57C0F}" sibTransId="{D52582A8-19C4-454B-AD71-D4755D859129}"/>
    <dgm:cxn modelId="{6EA5B342-A658-4818-8251-28397D564CCC}" srcId="{7232453E-6233-41D8-A1BB-704BE5F20CE3}" destId="{39BA1B40-66D8-4AD9-A28A-33F20FF3AEAB}" srcOrd="1" destOrd="0" parTransId="{9C6A0170-A095-428C-87B9-B3683D2095D0}" sibTransId="{F9B3A632-3087-4130-80E8-AA70F03D9E2C}"/>
    <dgm:cxn modelId="{7E50E765-907F-43DE-B598-DD69116A5E35}" type="presOf" srcId="{7D84F17E-CDCE-4949-93F9-009FF98FF102}" destId="{B46B8855-F6EA-4F48-9720-A2D98DDB5645}" srcOrd="0" destOrd="0" presId="urn:microsoft.com/office/officeart/2005/8/layout/hList6"/>
    <dgm:cxn modelId="{324AF966-2EFE-4D18-A39C-60BBF789D2B8}" type="presOf" srcId="{57ABFB63-91AC-4E49-A042-A4F5D5EC547B}" destId="{F9F3E65B-395A-4502-936E-D672793C28CA}" srcOrd="0" destOrd="5" presId="urn:microsoft.com/office/officeart/2005/8/layout/hList6"/>
    <dgm:cxn modelId="{1942BD48-ABC3-4F9F-BCCE-9A58329D2D14}" srcId="{586A159E-EB88-413D-9F83-1973CA1DCF71}" destId="{EFF75862-E2CD-4585-B5CE-731BC109A3F5}" srcOrd="2" destOrd="0" parTransId="{386A25AC-C825-46EB-8CAC-8DA6180E0E03}" sibTransId="{DC4A49DC-20CF-4C20-9918-B0FDA27DF647}"/>
    <dgm:cxn modelId="{1AD0384A-9AB7-4238-A005-7D591CA09415}" srcId="{7232453E-6233-41D8-A1BB-704BE5F20CE3}" destId="{586A159E-EB88-413D-9F83-1973CA1DCF71}" srcOrd="2" destOrd="0" parTransId="{40F0EAD6-4527-40D3-82C2-714F8059805E}" sibTransId="{88BE5C53-D083-4F44-9C03-D3EC88C51B74}"/>
    <dgm:cxn modelId="{75373D4A-B7CD-41DB-8359-3253A8258EA6}" type="presOf" srcId="{7232453E-6233-41D8-A1BB-704BE5F20CE3}" destId="{7B228EF7-7619-4A84-873C-88E6A719E58A}" srcOrd="0" destOrd="0" presId="urn:microsoft.com/office/officeart/2005/8/layout/hList6"/>
    <dgm:cxn modelId="{41373B77-51AD-4CDE-B859-5D15847629FD}" srcId="{7D84F17E-CDCE-4949-93F9-009FF98FF102}" destId="{7AD534F9-F17A-417A-BEDB-5852986141F3}" srcOrd="0" destOrd="0" parTransId="{9800983C-28CA-4A53-BA70-26D579E059C8}" sibTransId="{CA2DD071-FF79-4E7B-BF68-2810E40AEDA6}"/>
    <dgm:cxn modelId="{40FB0379-DD51-404C-BFDB-03BD2E073B3C}" type="presOf" srcId="{50166D3F-59AB-446F-88D9-B821512799E8}" destId="{F9F3E65B-395A-4502-936E-D672793C28CA}" srcOrd="0" destOrd="1" presId="urn:microsoft.com/office/officeart/2005/8/layout/hList6"/>
    <dgm:cxn modelId="{964A247D-CC7B-4260-9B36-4D949CB39537}" srcId="{39BA1B40-66D8-4AD9-A28A-33F20FF3AEAB}" destId="{57ABFB63-91AC-4E49-A042-A4F5D5EC547B}" srcOrd="4" destOrd="0" parTransId="{E557606D-6FCC-44E0-8E08-A2AA5D2BEC19}" sibTransId="{4E6A9D48-A5F4-4710-8C82-1B9FE1A90AE6}"/>
    <dgm:cxn modelId="{96B9B781-C7C9-4DE2-84F1-46D5C0651FE6}" type="presOf" srcId="{392F9725-C152-4772-8EE8-67C1688E922C}" destId="{B46B8855-F6EA-4F48-9720-A2D98DDB5645}" srcOrd="0" destOrd="2" presId="urn:microsoft.com/office/officeart/2005/8/layout/hList6"/>
    <dgm:cxn modelId="{B6A33586-38A7-4560-81B8-C917EBAF6FAC}" type="presOf" srcId="{DE620DEE-0E1E-432C-A2C2-0B1AFBB354B3}" destId="{C07B29C8-98A1-4C15-80B7-293BC02C26A4}" srcOrd="0" destOrd="0" presId="urn:microsoft.com/office/officeart/2005/8/layout/hList6"/>
    <dgm:cxn modelId="{1AD77486-10FF-43BF-B126-039AC842538F}" type="presOf" srcId="{39BA1B40-66D8-4AD9-A28A-33F20FF3AEAB}" destId="{F9F3E65B-395A-4502-936E-D672793C28CA}" srcOrd="0" destOrd="0" presId="urn:microsoft.com/office/officeart/2005/8/layout/hList6"/>
    <dgm:cxn modelId="{257E3C8D-6ECC-4239-AEAD-A7DC6BB22015}" srcId="{586A159E-EB88-413D-9F83-1973CA1DCF71}" destId="{FDEA0E58-3BAF-426A-B805-25CA1EDCE56C}" srcOrd="3" destOrd="0" parTransId="{304097B9-B91B-440F-B8CD-AE15D98586E6}" sibTransId="{815CB09A-3662-415C-9160-39EFE1DDD5FE}"/>
    <dgm:cxn modelId="{10DAE997-7C0E-44BE-A3B3-D4E056B315EF}" type="presOf" srcId="{6E744E5A-25D9-4C65-8641-87C23C02C2F3}" destId="{CFE13DA5-F7E3-4611-9F0B-F95329C20243}" srcOrd="0" destOrd="1" presId="urn:microsoft.com/office/officeart/2005/8/layout/hList6"/>
    <dgm:cxn modelId="{19D6879A-97F0-4FE4-B2EE-D83EC48DDEA1}" srcId="{7232453E-6233-41D8-A1BB-704BE5F20CE3}" destId="{DE620DEE-0E1E-432C-A2C2-0B1AFBB354B3}" srcOrd="3" destOrd="0" parTransId="{CDAC761C-B2D5-4D53-B9FA-40DBBA0B0372}" sibTransId="{2384CFAF-A46F-47C9-AA77-19FF25B68D84}"/>
    <dgm:cxn modelId="{4117F8A4-9A45-4891-89E8-9939A30E108B}" type="presOf" srcId="{E1CBAB46-BB14-479C-9BDF-35FF691B5114}" destId="{CFE13DA5-F7E3-4611-9F0B-F95329C20243}" srcOrd="0" destOrd="2" presId="urn:microsoft.com/office/officeart/2005/8/layout/hList6"/>
    <dgm:cxn modelId="{A6458EA9-9FFD-4A1F-9FD3-772C23C5127D}" srcId="{586A159E-EB88-413D-9F83-1973CA1DCF71}" destId="{6E744E5A-25D9-4C65-8641-87C23C02C2F3}" srcOrd="0" destOrd="0" parTransId="{11C64B8E-0A42-422D-B688-B4CB6180540B}" sibTransId="{1A911503-23E1-4D7A-AFA4-B3A790B82833}"/>
    <dgm:cxn modelId="{35C33DBB-3976-4E6F-900A-98FAC8F177B5}" srcId="{39BA1B40-66D8-4AD9-A28A-33F20FF3AEAB}" destId="{AAF50563-4030-42AC-8FE4-48C62D0CA992}" srcOrd="2" destOrd="0" parTransId="{DDF92997-6AF4-49E4-8B44-48D05C667EA5}" sibTransId="{E29DAE1A-1F29-4DFF-AA05-637563B77E26}"/>
    <dgm:cxn modelId="{7438B8C2-51B5-423B-AE90-E514CA004852}" type="presOf" srcId="{7AD534F9-F17A-417A-BEDB-5852986141F3}" destId="{B46B8855-F6EA-4F48-9720-A2D98DDB5645}" srcOrd="0" destOrd="1" presId="urn:microsoft.com/office/officeart/2005/8/layout/hList6"/>
    <dgm:cxn modelId="{81ABF8C3-BBE0-48DA-8C74-B06E28749FBF}" type="presOf" srcId="{586A159E-EB88-413D-9F83-1973CA1DCF71}" destId="{CFE13DA5-F7E3-4611-9F0B-F95329C20243}" srcOrd="0" destOrd="0" presId="urn:microsoft.com/office/officeart/2005/8/layout/hList6"/>
    <dgm:cxn modelId="{7D3E1EC8-6E4C-4C7D-8F8F-A55F22257C73}" type="presOf" srcId="{EFF75862-E2CD-4585-B5CE-731BC109A3F5}" destId="{CFE13DA5-F7E3-4611-9F0B-F95329C20243}" srcOrd="0" destOrd="3" presId="urn:microsoft.com/office/officeart/2005/8/layout/hList6"/>
    <dgm:cxn modelId="{D1408BCB-8756-48B1-A853-784E5B90950A}" type="presOf" srcId="{2900EFDB-03E2-4918-A13E-2920E1ABE768}" destId="{F9F3E65B-395A-4502-936E-D672793C28CA}" srcOrd="0" destOrd="2" presId="urn:microsoft.com/office/officeart/2005/8/layout/hList6"/>
    <dgm:cxn modelId="{6153A5D3-E1F5-46DE-856E-860251812D39}" srcId="{586A159E-EB88-413D-9F83-1973CA1DCF71}" destId="{E1CBAB46-BB14-479C-9BDF-35FF691B5114}" srcOrd="1" destOrd="0" parTransId="{A9EC3375-323D-473E-A24D-D89036C02554}" sibTransId="{22037B81-A582-4E05-86B7-3841F87344BB}"/>
    <dgm:cxn modelId="{F30B0BD7-282A-4484-B8DE-AD4DD90D282D}" srcId="{39BA1B40-66D8-4AD9-A28A-33F20FF3AEAB}" destId="{2900EFDB-03E2-4918-A13E-2920E1ABE768}" srcOrd="1" destOrd="0" parTransId="{6F47DECB-73D2-4064-BB7C-EDC27D067369}" sibTransId="{2C0831C7-126E-4358-9867-4666AC548BEF}"/>
    <dgm:cxn modelId="{880B95F9-8FC2-4566-B1A9-38E8B42FC30E}" srcId="{586A159E-EB88-413D-9F83-1973CA1DCF71}" destId="{EE96C3C6-8901-4B70-BC75-54D6A783B0DC}" srcOrd="4" destOrd="0" parTransId="{4259AF01-2279-4DF4-A96A-F79B44965234}" sibTransId="{4EE1B7F7-341C-479F-8394-76D121EED91B}"/>
    <dgm:cxn modelId="{862568FC-A1C6-42B4-ACFA-91A4D3824DD3}" type="presOf" srcId="{AAF50563-4030-42AC-8FE4-48C62D0CA992}" destId="{F9F3E65B-395A-4502-936E-D672793C28CA}" srcOrd="0" destOrd="3" presId="urn:microsoft.com/office/officeart/2005/8/layout/hList6"/>
    <dgm:cxn modelId="{CB6280FC-72C2-4120-B399-68807EC1599D}" type="presOf" srcId="{EE96C3C6-8901-4B70-BC75-54D6A783B0DC}" destId="{CFE13DA5-F7E3-4611-9F0B-F95329C20243}" srcOrd="0" destOrd="5" presId="urn:microsoft.com/office/officeart/2005/8/layout/hList6"/>
    <dgm:cxn modelId="{CEA500FD-2236-4CC1-9683-E37B1BB7F1C8}" type="presOf" srcId="{104914F3-46B0-44A6-94D5-308BEA8F9599}" destId="{F9F3E65B-395A-4502-936E-D672793C28CA}" srcOrd="0" destOrd="4" presId="urn:microsoft.com/office/officeart/2005/8/layout/hList6"/>
    <dgm:cxn modelId="{15B228D1-3EB8-4840-96C2-031EE2BFAE6C}" type="presParOf" srcId="{7B228EF7-7619-4A84-873C-88E6A719E58A}" destId="{B46B8855-F6EA-4F48-9720-A2D98DDB5645}" srcOrd="0" destOrd="0" presId="urn:microsoft.com/office/officeart/2005/8/layout/hList6"/>
    <dgm:cxn modelId="{796C5CB5-B5A1-4282-91AA-07368D27CA6F}" type="presParOf" srcId="{7B228EF7-7619-4A84-873C-88E6A719E58A}" destId="{D9C84A7B-8C88-446B-ACD7-C0CC62E6B756}" srcOrd="1" destOrd="0" presId="urn:microsoft.com/office/officeart/2005/8/layout/hList6"/>
    <dgm:cxn modelId="{6B0891C1-2B35-4C25-9DAA-4AE082CD98CB}" type="presParOf" srcId="{7B228EF7-7619-4A84-873C-88E6A719E58A}" destId="{F9F3E65B-395A-4502-936E-D672793C28CA}" srcOrd="2" destOrd="0" presId="urn:microsoft.com/office/officeart/2005/8/layout/hList6"/>
    <dgm:cxn modelId="{9BC9C917-1D35-4CFB-A5DB-82FDA8740517}" type="presParOf" srcId="{7B228EF7-7619-4A84-873C-88E6A719E58A}" destId="{CADEF2F2-A7E3-4D85-ACF8-C251CC127A48}" srcOrd="3" destOrd="0" presId="urn:microsoft.com/office/officeart/2005/8/layout/hList6"/>
    <dgm:cxn modelId="{BDA761E6-D022-42CA-9EE7-77AA42D84624}" type="presParOf" srcId="{7B228EF7-7619-4A84-873C-88E6A719E58A}" destId="{CFE13DA5-F7E3-4611-9F0B-F95329C20243}" srcOrd="4" destOrd="0" presId="urn:microsoft.com/office/officeart/2005/8/layout/hList6"/>
    <dgm:cxn modelId="{AEF5E332-D50B-448B-9578-7C1031479DEB}" type="presParOf" srcId="{7B228EF7-7619-4A84-873C-88E6A719E58A}" destId="{BC887BC7-3A8A-4747-B40F-39741E698575}" srcOrd="5" destOrd="0" presId="urn:microsoft.com/office/officeart/2005/8/layout/hList6"/>
    <dgm:cxn modelId="{5EDB16E0-E223-4BBA-A0ED-D46B51B685C3}" type="presParOf" srcId="{7B228EF7-7619-4A84-873C-88E6A719E58A}" destId="{C07B29C8-98A1-4C15-80B7-293BC02C26A4}"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B8855-F6EA-4F48-9720-A2D98DDB5645}">
      <dsp:nvSpPr>
        <dsp:cNvPr id="0" name=""/>
        <dsp:cNvSpPr/>
      </dsp:nvSpPr>
      <dsp:spPr>
        <a:xfrm rot="16200000">
          <a:off x="-524513" y="526197"/>
          <a:ext cx="2704429" cy="165203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187" bIns="0" numCol="1" spcCol="1270" anchor="t" anchorCtr="0">
          <a:noAutofit/>
        </a:bodyPr>
        <a:lstStyle/>
        <a:p>
          <a:pPr marL="0" lvl="0" indent="0" algn="l" defTabSz="755650">
            <a:lnSpc>
              <a:spcPct val="90000"/>
            </a:lnSpc>
            <a:spcBef>
              <a:spcPct val="0"/>
            </a:spcBef>
            <a:spcAft>
              <a:spcPct val="35000"/>
            </a:spcAft>
            <a:buNone/>
          </a:pPr>
          <a:r>
            <a:rPr lang="en-US" sz="1700" kern="1200" dirty="0"/>
            <a:t>Gender</a:t>
          </a:r>
        </a:p>
        <a:p>
          <a:pPr marL="114300" lvl="1" indent="-114300" algn="l" defTabSz="577850">
            <a:lnSpc>
              <a:spcPct val="90000"/>
            </a:lnSpc>
            <a:spcBef>
              <a:spcPct val="0"/>
            </a:spcBef>
            <a:spcAft>
              <a:spcPct val="15000"/>
            </a:spcAft>
            <a:buChar char="•"/>
          </a:pPr>
          <a:r>
            <a:rPr lang="en-US" sz="1300" kern="1200" dirty="0"/>
            <a:t>54% Female</a:t>
          </a:r>
        </a:p>
        <a:p>
          <a:pPr marL="114300" lvl="1" indent="-114300" algn="l" defTabSz="577850">
            <a:lnSpc>
              <a:spcPct val="90000"/>
            </a:lnSpc>
            <a:spcBef>
              <a:spcPct val="0"/>
            </a:spcBef>
            <a:spcAft>
              <a:spcPct val="15000"/>
            </a:spcAft>
            <a:buChar char="•"/>
          </a:pPr>
          <a:r>
            <a:rPr lang="en-US" sz="1300" kern="1200" dirty="0"/>
            <a:t>46% Male</a:t>
          </a:r>
        </a:p>
      </dsp:txBody>
      <dsp:txXfrm rot="5400000">
        <a:off x="1685" y="540885"/>
        <a:ext cx="1652034" cy="1622657"/>
      </dsp:txXfrm>
    </dsp:sp>
    <dsp:sp modelId="{F9F3E65B-395A-4502-936E-D672793C28CA}">
      <dsp:nvSpPr>
        <dsp:cNvPr id="0" name=""/>
        <dsp:cNvSpPr/>
      </dsp:nvSpPr>
      <dsp:spPr>
        <a:xfrm rot="16200000">
          <a:off x="1251422" y="526197"/>
          <a:ext cx="2704429" cy="165203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187" bIns="0" numCol="1" spcCol="1270" anchor="t" anchorCtr="0">
          <a:noAutofit/>
        </a:bodyPr>
        <a:lstStyle/>
        <a:p>
          <a:pPr marL="0" lvl="0" indent="0" algn="l" defTabSz="755650">
            <a:lnSpc>
              <a:spcPct val="90000"/>
            </a:lnSpc>
            <a:spcBef>
              <a:spcPct val="0"/>
            </a:spcBef>
            <a:spcAft>
              <a:spcPct val="35000"/>
            </a:spcAft>
            <a:buNone/>
          </a:pPr>
          <a:r>
            <a:rPr lang="en-US" sz="1700" kern="1200" dirty="0"/>
            <a:t>Race/Ethnicity</a:t>
          </a:r>
        </a:p>
        <a:p>
          <a:pPr marL="114300" lvl="1" indent="-114300" algn="l" defTabSz="577850">
            <a:lnSpc>
              <a:spcPct val="90000"/>
            </a:lnSpc>
            <a:spcBef>
              <a:spcPct val="0"/>
            </a:spcBef>
            <a:spcAft>
              <a:spcPct val="15000"/>
            </a:spcAft>
            <a:buChar char="•"/>
          </a:pPr>
          <a:r>
            <a:rPr lang="en-US" sz="1300" kern="1200" dirty="0"/>
            <a:t>74.8% W</a:t>
          </a:r>
        </a:p>
        <a:p>
          <a:pPr marL="114300" lvl="1" indent="-114300" algn="l" defTabSz="577850">
            <a:lnSpc>
              <a:spcPct val="90000"/>
            </a:lnSpc>
            <a:spcBef>
              <a:spcPct val="0"/>
            </a:spcBef>
            <a:spcAft>
              <a:spcPct val="15000"/>
            </a:spcAft>
            <a:buChar char="•"/>
          </a:pPr>
          <a:r>
            <a:rPr lang="en-US" sz="1300" kern="1200" dirty="0"/>
            <a:t>4.5% AA</a:t>
          </a:r>
        </a:p>
        <a:p>
          <a:pPr marL="114300" lvl="1" indent="-114300" algn="l" defTabSz="577850">
            <a:lnSpc>
              <a:spcPct val="90000"/>
            </a:lnSpc>
            <a:spcBef>
              <a:spcPct val="0"/>
            </a:spcBef>
            <a:spcAft>
              <a:spcPct val="15000"/>
            </a:spcAft>
            <a:buChar char="•"/>
          </a:pPr>
          <a:r>
            <a:rPr lang="en-US" sz="1300" kern="1200" dirty="0"/>
            <a:t>11.2 H</a:t>
          </a:r>
        </a:p>
        <a:p>
          <a:pPr marL="114300" lvl="1" indent="-114300" algn="l" defTabSz="577850">
            <a:lnSpc>
              <a:spcPct val="90000"/>
            </a:lnSpc>
            <a:spcBef>
              <a:spcPct val="0"/>
            </a:spcBef>
            <a:spcAft>
              <a:spcPct val="15000"/>
            </a:spcAft>
            <a:buChar char="•"/>
          </a:pPr>
          <a:r>
            <a:rPr lang="en-US" sz="1300" kern="1200" dirty="0"/>
            <a:t>7.2% AP</a:t>
          </a:r>
        </a:p>
        <a:p>
          <a:pPr marL="114300" lvl="1" indent="-114300" algn="l" defTabSz="577850">
            <a:lnSpc>
              <a:spcPct val="90000"/>
            </a:lnSpc>
            <a:spcBef>
              <a:spcPct val="0"/>
            </a:spcBef>
            <a:spcAft>
              <a:spcPct val="15000"/>
            </a:spcAft>
            <a:buChar char="•"/>
          </a:pPr>
          <a:r>
            <a:rPr lang="en-US" sz="1300" kern="1200" dirty="0"/>
            <a:t>2.3% Other</a:t>
          </a:r>
        </a:p>
      </dsp:txBody>
      <dsp:txXfrm rot="5400000">
        <a:off x="1777620" y="540885"/>
        <a:ext cx="1652034" cy="1622657"/>
      </dsp:txXfrm>
    </dsp:sp>
    <dsp:sp modelId="{CFE13DA5-F7E3-4611-9F0B-F95329C20243}">
      <dsp:nvSpPr>
        <dsp:cNvPr id="0" name=""/>
        <dsp:cNvSpPr/>
      </dsp:nvSpPr>
      <dsp:spPr>
        <a:xfrm rot="16200000">
          <a:off x="3027359" y="526197"/>
          <a:ext cx="2704429" cy="165203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9187" bIns="0" numCol="1" spcCol="1270" anchor="t" anchorCtr="0">
          <a:noAutofit/>
        </a:bodyPr>
        <a:lstStyle/>
        <a:p>
          <a:pPr marL="0" lvl="0" indent="0" algn="l" defTabSz="755650">
            <a:lnSpc>
              <a:spcPct val="90000"/>
            </a:lnSpc>
            <a:spcBef>
              <a:spcPct val="0"/>
            </a:spcBef>
            <a:spcAft>
              <a:spcPct val="35000"/>
            </a:spcAft>
            <a:buNone/>
          </a:pPr>
          <a:r>
            <a:rPr lang="en-US" sz="1700" kern="1200" dirty="0"/>
            <a:t>Age</a:t>
          </a:r>
        </a:p>
        <a:p>
          <a:pPr marL="114300" lvl="1" indent="-114300" algn="l" defTabSz="577850">
            <a:lnSpc>
              <a:spcPct val="90000"/>
            </a:lnSpc>
            <a:spcBef>
              <a:spcPct val="0"/>
            </a:spcBef>
            <a:spcAft>
              <a:spcPct val="15000"/>
            </a:spcAft>
            <a:buChar char="•"/>
          </a:pPr>
          <a:r>
            <a:rPr lang="en-US" sz="1300" kern="1200" dirty="0"/>
            <a:t>19-29: 5.3%</a:t>
          </a:r>
        </a:p>
        <a:p>
          <a:pPr marL="114300" lvl="1" indent="-114300" algn="l" defTabSz="577850">
            <a:lnSpc>
              <a:spcPct val="90000"/>
            </a:lnSpc>
            <a:spcBef>
              <a:spcPct val="0"/>
            </a:spcBef>
            <a:spcAft>
              <a:spcPct val="15000"/>
            </a:spcAft>
            <a:buChar char="•"/>
          </a:pPr>
          <a:r>
            <a:rPr lang="en-US" sz="1300" kern="1200" dirty="0"/>
            <a:t>30-39: 9.8%</a:t>
          </a:r>
        </a:p>
        <a:p>
          <a:pPr marL="114300" lvl="1" indent="-114300" algn="l" defTabSz="577850">
            <a:lnSpc>
              <a:spcPct val="90000"/>
            </a:lnSpc>
            <a:spcBef>
              <a:spcPct val="0"/>
            </a:spcBef>
            <a:spcAft>
              <a:spcPct val="15000"/>
            </a:spcAft>
            <a:buChar char="•"/>
          </a:pPr>
          <a:r>
            <a:rPr lang="en-US" sz="1300" kern="1200" dirty="0"/>
            <a:t>40-49: 18.6%</a:t>
          </a:r>
        </a:p>
        <a:p>
          <a:pPr marL="114300" lvl="1" indent="-114300" algn="l" defTabSz="577850">
            <a:lnSpc>
              <a:spcPct val="90000"/>
            </a:lnSpc>
            <a:spcBef>
              <a:spcPct val="0"/>
            </a:spcBef>
            <a:spcAft>
              <a:spcPct val="15000"/>
            </a:spcAft>
            <a:buChar char="•"/>
          </a:pPr>
          <a:r>
            <a:rPr lang="en-US" sz="1300" kern="1200" dirty="0"/>
            <a:t>50-59: 19.9%</a:t>
          </a:r>
        </a:p>
        <a:p>
          <a:pPr marL="114300" lvl="1" indent="-114300" algn="l" defTabSz="577850">
            <a:lnSpc>
              <a:spcPct val="90000"/>
            </a:lnSpc>
            <a:spcBef>
              <a:spcPct val="0"/>
            </a:spcBef>
            <a:spcAft>
              <a:spcPct val="15000"/>
            </a:spcAft>
            <a:buChar char="•"/>
          </a:pPr>
          <a:r>
            <a:rPr lang="en-US" sz="1300" kern="1200" dirty="0"/>
            <a:t>60 plus: 46.6%</a:t>
          </a:r>
        </a:p>
      </dsp:txBody>
      <dsp:txXfrm rot="5400000">
        <a:off x="3553557" y="540885"/>
        <a:ext cx="1652034" cy="1622657"/>
      </dsp:txXfrm>
    </dsp:sp>
    <dsp:sp modelId="{C07B29C8-98A1-4C15-80B7-293BC02C26A4}">
      <dsp:nvSpPr>
        <dsp:cNvPr id="0" name=""/>
        <dsp:cNvSpPr/>
      </dsp:nvSpPr>
      <dsp:spPr>
        <a:xfrm rot="16200000">
          <a:off x="4804979" y="526197"/>
          <a:ext cx="2704429" cy="165203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1700" kern="1200" dirty="0"/>
            <a:t>Education</a:t>
          </a:r>
        </a:p>
        <a:p>
          <a:pPr marL="0" lvl="0" indent="0" algn="l" defTabSz="1066800">
            <a:lnSpc>
              <a:spcPct val="90000"/>
            </a:lnSpc>
            <a:spcBef>
              <a:spcPct val="0"/>
            </a:spcBef>
            <a:spcAft>
              <a:spcPct val="35000"/>
            </a:spcAft>
            <a:buNone/>
          </a:pPr>
          <a:r>
            <a:rPr lang="en-US" sz="1400" kern="1200" dirty="0"/>
            <a:t>- </a:t>
          </a:r>
          <a:r>
            <a:rPr lang="en-US" sz="1300" kern="1200" dirty="0"/>
            <a:t>Not HS: 7.2%</a:t>
          </a:r>
        </a:p>
        <a:p>
          <a:pPr marL="0" lvl="0" indent="0" algn="l" defTabSz="1066800">
            <a:lnSpc>
              <a:spcPct val="90000"/>
            </a:lnSpc>
            <a:spcBef>
              <a:spcPct val="0"/>
            </a:spcBef>
            <a:spcAft>
              <a:spcPct val="35000"/>
            </a:spcAft>
            <a:buNone/>
          </a:pPr>
          <a:r>
            <a:rPr lang="en-US" sz="1300" kern="1200" dirty="0"/>
            <a:t>- HS grad: 17.6%</a:t>
          </a:r>
        </a:p>
        <a:p>
          <a:pPr marL="0" lvl="0" indent="0" algn="l" defTabSz="1066800">
            <a:lnSpc>
              <a:spcPct val="90000"/>
            </a:lnSpc>
            <a:spcBef>
              <a:spcPct val="0"/>
            </a:spcBef>
            <a:spcAft>
              <a:spcPct val="35000"/>
            </a:spcAft>
            <a:buNone/>
          </a:pPr>
          <a:r>
            <a:rPr lang="en-US" sz="1300" kern="1200" dirty="0"/>
            <a:t>- Some college:  35.9%</a:t>
          </a:r>
        </a:p>
        <a:p>
          <a:pPr marL="0" lvl="0" indent="0" algn="l" defTabSz="1066800">
            <a:lnSpc>
              <a:spcPct val="90000"/>
            </a:lnSpc>
            <a:spcBef>
              <a:spcPct val="0"/>
            </a:spcBef>
            <a:spcAft>
              <a:spcPct val="35000"/>
            </a:spcAft>
            <a:buNone/>
          </a:pPr>
          <a:r>
            <a:rPr lang="en-US" sz="1300" kern="1200" dirty="0"/>
            <a:t>- College grad: 39.3%</a:t>
          </a:r>
        </a:p>
        <a:p>
          <a:pPr marL="0" lvl="0" indent="0" algn="ctr" defTabSz="1066800">
            <a:lnSpc>
              <a:spcPct val="90000"/>
            </a:lnSpc>
            <a:spcBef>
              <a:spcPct val="0"/>
            </a:spcBef>
            <a:spcAft>
              <a:spcPct val="35000"/>
            </a:spcAft>
            <a:buNone/>
          </a:pPr>
          <a:endParaRPr lang="en-US" sz="1200" kern="1200" dirty="0"/>
        </a:p>
        <a:p>
          <a:pPr marL="0" lvl="0" indent="0" algn="ctr" defTabSz="1066800">
            <a:lnSpc>
              <a:spcPct val="90000"/>
            </a:lnSpc>
            <a:spcBef>
              <a:spcPct val="0"/>
            </a:spcBef>
            <a:spcAft>
              <a:spcPct val="35000"/>
            </a:spcAft>
            <a:buNone/>
          </a:pPr>
          <a:endParaRPr lang="en-US" sz="1200" kern="1200" dirty="0"/>
        </a:p>
        <a:p>
          <a:pPr marL="0" lvl="0" indent="0" algn="ctr" defTabSz="1066800">
            <a:lnSpc>
              <a:spcPct val="90000"/>
            </a:lnSpc>
            <a:spcBef>
              <a:spcPct val="0"/>
            </a:spcBef>
            <a:spcAft>
              <a:spcPct val="35000"/>
            </a:spcAft>
            <a:buNone/>
          </a:pPr>
          <a:endParaRPr lang="en-US" sz="1200" kern="1200" dirty="0"/>
        </a:p>
        <a:p>
          <a:pPr marL="0" lvl="0" indent="0" algn="ctr" defTabSz="1066800">
            <a:lnSpc>
              <a:spcPct val="90000"/>
            </a:lnSpc>
            <a:spcBef>
              <a:spcPct val="0"/>
            </a:spcBef>
            <a:spcAft>
              <a:spcPct val="35000"/>
            </a:spcAft>
            <a:buNone/>
          </a:pPr>
          <a:endParaRPr lang="en-US" sz="1200" kern="1200" dirty="0"/>
        </a:p>
        <a:p>
          <a:pPr marL="0" lvl="0" indent="0" algn="ctr" defTabSz="1066800">
            <a:lnSpc>
              <a:spcPct val="90000"/>
            </a:lnSpc>
            <a:spcBef>
              <a:spcPct val="0"/>
            </a:spcBef>
            <a:spcAft>
              <a:spcPct val="35000"/>
            </a:spcAft>
            <a:buNone/>
          </a:pPr>
          <a:endParaRPr lang="en-US" sz="1200" kern="1200" dirty="0"/>
        </a:p>
      </dsp:txBody>
      <dsp:txXfrm rot="5400000">
        <a:off x="5331177" y="540885"/>
        <a:ext cx="1652034" cy="162265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1"/>
        <p:cNvGrpSpPr/>
        <p:nvPr/>
      </p:nvGrpSpPr>
      <p:grpSpPr>
        <a:xfrm>
          <a:off x="0" y="0"/>
          <a:ext cx="0" cy="0"/>
          <a:chOff x="0" y="0"/>
          <a:chExt cx="0" cy="0"/>
        </a:xfrm>
      </p:grpSpPr>
      <p:sp>
        <p:nvSpPr>
          <p:cNvPr id="2122" name="Google Shape;21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3" name="Google Shape;21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7"/>
        <p:cNvGrpSpPr/>
        <p:nvPr/>
      </p:nvGrpSpPr>
      <p:grpSpPr>
        <a:xfrm>
          <a:off x="0" y="0"/>
          <a:ext cx="0" cy="0"/>
          <a:chOff x="0" y="0"/>
          <a:chExt cx="0" cy="0"/>
        </a:xfrm>
      </p:grpSpPr>
      <p:sp>
        <p:nvSpPr>
          <p:cNvPr id="2478" name="Google Shape;2478;ga7274a1822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9" name="Google Shape;2479;ga7274a1822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facilitating supportive adult-child relationships;</a:t>
            </a:r>
          </a:p>
          <a:p>
            <a:r>
              <a:rPr lang="en-US" dirty="0"/>
              <a:t>building a sense of self-efficacy and perceived control;</a:t>
            </a:r>
          </a:p>
          <a:p>
            <a:r>
              <a:rPr lang="en-US" dirty="0"/>
              <a:t>providing opportunities to strengthen adaptive skills and self-regulatory capacities; and</a:t>
            </a:r>
          </a:p>
          <a:p>
            <a:r>
              <a:rPr lang="en-US" dirty="0"/>
              <a:t>mobilizing sources of faith, hope, and cultural traditions.</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E87495-F13F-457A-8F6A-7C973A1C36B4}" type="slidenum">
              <a:rPr lang="en-US" smtClean="0"/>
              <a:t>29</a:t>
            </a:fld>
            <a:endParaRPr lang="en-US"/>
          </a:p>
        </p:txBody>
      </p:sp>
    </p:spTree>
    <p:extLst>
      <p:ext uri="{BB962C8B-B14F-4D97-AF65-F5344CB8AC3E}">
        <p14:creationId xmlns:p14="http://schemas.microsoft.com/office/powerpoint/2010/main" val="3016308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2"/>
        <p:cNvGrpSpPr/>
        <p:nvPr/>
      </p:nvGrpSpPr>
      <p:grpSpPr>
        <a:xfrm>
          <a:off x="0" y="0"/>
          <a:ext cx="0" cy="0"/>
          <a:chOff x="0" y="0"/>
          <a:chExt cx="0" cy="0"/>
        </a:xfrm>
      </p:grpSpPr>
      <p:sp>
        <p:nvSpPr>
          <p:cNvPr id="2803" name="Google Shape;2803;ga9b21f1572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4" name="Google Shape;2804;ga9b21f1572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7"/>
        <p:cNvGrpSpPr/>
        <p:nvPr/>
      </p:nvGrpSpPr>
      <p:grpSpPr>
        <a:xfrm>
          <a:off x="0" y="0"/>
          <a:ext cx="0" cy="0"/>
          <a:chOff x="0" y="0"/>
          <a:chExt cx="0" cy="0"/>
        </a:xfrm>
      </p:grpSpPr>
      <p:sp>
        <p:nvSpPr>
          <p:cNvPr id="3138" name="Google Shape;3138;ga9b21f1572_0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9" name="Google Shape;3139;ga9b21f1572_0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ga7274a1822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ga7274a1822_0_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7"/>
        <p:cNvGrpSpPr/>
        <p:nvPr/>
      </p:nvGrpSpPr>
      <p:grpSpPr>
        <a:xfrm>
          <a:off x="0" y="0"/>
          <a:ext cx="0" cy="0"/>
          <a:chOff x="0" y="0"/>
          <a:chExt cx="0" cy="0"/>
        </a:xfrm>
      </p:grpSpPr>
      <p:sp>
        <p:nvSpPr>
          <p:cNvPr id="2138" name="Google Shape;2138;ga7274a182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9" name="Google Shape;2139;ga7274a182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a7274a1822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a7274a1822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4"/>
        <p:cNvGrpSpPr/>
        <p:nvPr/>
      </p:nvGrpSpPr>
      <p:grpSpPr>
        <a:xfrm>
          <a:off x="0" y="0"/>
          <a:ext cx="0" cy="0"/>
          <a:chOff x="0" y="0"/>
          <a:chExt cx="0" cy="0"/>
        </a:xfrm>
      </p:grpSpPr>
      <p:sp>
        <p:nvSpPr>
          <p:cNvPr id="2175" name="Google Shape;2175;ga7274a1822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6" name="Google Shape;2176;ga7274a1822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90000"/>
              </a:lnSpc>
            </a:pPr>
            <a:r>
              <a:rPr lang="en-US" dirty="0"/>
              <a:t>What do they internalize?</a:t>
            </a:r>
          </a:p>
          <a:p>
            <a:pPr>
              <a:lnSpc>
                <a:spcPct val="90000"/>
              </a:lnSpc>
            </a:pPr>
            <a:r>
              <a:rPr lang="en-US" dirty="0"/>
              <a:t>People will hurt me</a:t>
            </a:r>
          </a:p>
          <a:p>
            <a:pPr>
              <a:lnSpc>
                <a:spcPct val="90000"/>
              </a:lnSpc>
            </a:pPr>
            <a:r>
              <a:rPr lang="en-US" dirty="0"/>
              <a:t>I’m helpless to prevent bad things from happening</a:t>
            </a:r>
          </a:p>
          <a:p>
            <a:pPr>
              <a:lnSpc>
                <a:spcPct val="90000"/>
              </a:lnSpc>
            </a:pPr>
            <a:r>
              <a:rPr lang="en-US" dirty="0"/>
              <a:t>I’m defective</a:t>
            </a:r>
          </a:p>
          <a:p>
            <a:pPr>
              <a:lnSpc>
                <a:spcPct val="90000"/>
              </a:lnSpc>
            </a:pPr>
            <a:r>
              <a:rPr lang="en-US" dirty="0"/>
              <a:t>I don’t matter</a:t>
            </a:r>
          </a:p>
          <a:p>
            <a:pPr>
              <a:lnSpc>
                <a:spcPct val="90000"/>
              </a:lnSpc>
            </a:pPr>
            <a:r>
              <a:rPr lang="en-US" dirty="0"/>
              <a:t>I’m helpless</a:t>
            </a:r>
          </a:p>
          <a:p>
            <a:pPr>
              <a:lnSpc>
                <a:spcPct val="90000"/>
              </a:lnSpc>
            </a:pPr>
            <a:r>
              <a:rPr lang="en-US" dirty="0"/>
              <a:t>I’m worthless</a:t>
            </a:r>
          </a:p>
          <a:p>
            <a:pPr>
              <a:lnSpc>
                <a:spcPct val="90000"/>
              </a:lnSpc>
            </a:pPr>
            <a:r>
              <a:rPr lang="en-US" dirty="0"/>
              <a:t>I can’t trust anyone</a:t>
            </a:r>
          </a:p>
          <a:p>
            <a:pPr>
              <a:lnSpc>
                <a:spcPct val="90000"/>
              </a:lnSpc>
            </a:pPr>
            <a:r>
              <a:rPr lang="en-US" dirty="0"/>
              <a:t>You will hurt me</a:t>
            </a:r>
          </a:p>
          <a:p>
            <a:endParaRPr lang="en-US" dirty="0"/>
          </a:p>
        </p:txBody>
      </p:sp>
      <p:sp>
        <p:nvSpPr>
          <p:cNvPr id="4" name="Slide Number Placeholder 3"/>
          <p:cNvSpPr>
            <a:spLocks noGrp="1"/>
          </p:cNvSpPr>
          <p:nvPr>
            <p:ph type="sldNum" sz="quarter" idx="10"/>
          </p:nvPr>
        </p:nvSpPr>
        <p:spPr/>
        <p:txBody>
          <a:bodyPr/>
          <a:lstStyle/>
          <a:p>
            <a:fld id="{ACF96ABC-1CBA-4018-B5CE-B98C47E91FB7}" type="slidenum">
              <a:rPr lang="en-US" smtClean="0"/>
              <a:t>14</a:t>
            </a:fld>
            <a:endParaRPr lang="en-US"/>
          </a:p>
        </p:txBody>
      </p:sp>
    </p:spTree>
    <p:extLst>
      <p:ext uri="{BB962C8B-B14F-4D97-AF65-F5344CB8AC3E}">
        <p14:creationId xmlns:p14="http://schemas.microsoft.com/office/powerpoint/2010/main" val="1489812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4"/>
        <p:cNvGrpSpPr/>
        <p:nvPr/>
      </p:nvGrpSpPr>
      <p:grpSpPr>
        <a:xfrm>
          <a:off x="0" y="0"/>
          <a:ext cx="0" cy="0"/>
          <a:chOff x="0" y="0"/>
          <a:chExt cx="0" cy="0"/>
        </a:xfrm>
      </p:grpSpPr>
      <p:sp>
        <p:nvSpPr>
          <p:cNvPr id="2175" name="Google Shape;2175;ga7274a1822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6" name="Google Shape;2176;ga7274a1822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311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DED4E-7DCD-4D06-97A9-138D29EB5481}" type="slidenum">
              <a:rPr lang="en-US" altLang="en-US"/>
              <a:pPr/>
              <a:t>25</a:t>
            </a:fld>
            <a:endParaRPr lang="en-US" altLang="en-US"/>
          </a:p>
        </p:txBody>
      </p:sp>
      <p:sp>
        <p:nvSpPr>
          <p:cNvPr id="21506" name="Rectangle 2"/>
          <p:cNvSpPr>
            <a:spLocks noGrp="1" noRot="1" noChangeAspect="1" noChangeArrowheads="1" noTextEdit="1"/>
          </p:cNvSpPr>
          <p:nvPr>
            <p:ph type="sldImg"/>
          </p:nvPr>
        </p:nvSpPr>
        <p:spPr>
          <a:xfrm>
            <a:off x="381000" y="685800"/>
            <a:ext cx="6096000" cy="3429000"/>
          </a:xfrm>
          <a:ln/>
        </p:spPr>
      </p:sp>
      <p:sp>
        <p:nvSpPr>
          <p:cNvPr id="21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09904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freepik.com/" TargetMode="External"/><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hyperlink" Target="https://www.flaticon.com/" TargetMode="External"/><Relationship Id="rId5" Type="http://schemas.openxmlformats.org/officeDocument/2006/relationships/hyperlink" Target="https://slidesgo.com/" TargetMode="External"/><Relationship Id="rId4" Type="http://schemas.openxmlformats.org/officeDocument/2006/relationships/image" Target="../media/image2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26500" y="1130675"/>
            <a:ext cx="6291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6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220225"/>
            <a:ext cx="77040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1" name="Google Shape;11;p2"/>
          <p:cNvPicPr preferRelativeResize="0"/>
          <p:nvPr/>
        </p:nvPicPr>
        <p:blipFill>
          <a:blip r:embed="rId2">
            <a:alphaModFix amt="66000"/>
          </a:blip>
          <a:stretch>
            <a:fillRect/>
          </a:stretch>
        </p:blipFill>
        <p:spPr>
          <a:xfrm rot="1326165" flipH="1">
            <a:off x="-1328945" y="-932567"/>
            <a:ext cx="3297389" cy="2276634"/>
          </a:xfrm>
          <a:prstGeom prst="rect">
            <a:avLst/>
          </a:prstGeom>
          <a:noFill/>
          <a:ln>
            <a:noFill/>
          </a:ln>
        </p:spPr>
      </p:pic>
      <p:pic>
        <p:nvPicPr>
          <p:cNvPr id="12" name="Google Shape;12;p2"/>
          <p:cNvPicPr preferRelativeResize="0"/>
          <p:nvPr/>
        </p:nvPicPr>
        <p:blipFill>
          <a:blip r:embed="rId3">
            <a:alphaModFix amt="64000"/>
          </a:blip>
          <a:stretch>
            <a:fillRect/>
          </a:stretch>
        </p:blipFill>
        <p:spPr>
          <a:xfrm rot="2440329">
            <a:off x="6865875" y="-711275"/>
            <a:ext cx="3592175" cy="3021601"/>
          </a:xfrm>
          <a:prstGeom prst="rect">
            <a:avLst/>
          </a:prstGeom>
          <a:noFill/>
          <a:ln>
            <a:noFill/>
          </a:ln>
        </p:spPr>
      </p:pic>
      <p:pic>
        <p:nvPicPr>
          <p:cNvPr id="13" name="Google Shape;13;p2"/>
          <p:cNvPicPr preferRelativeResize="0"/>
          <p:nvPr/>
        </p:nvPicPr>
        <p:blipFill>
          <a:blip r:embed="rId4">
            <a:alphaModFix amt="67000"/>
          </a:blip>
          <a:stretch>
            <a:fillRect/>
          </a:stretch>
        </p:blipFill>
        <p:spPr>
          <a:xfrm rot="5400000" flipH="1">
            <a:off x="-1871711" y="-356575"/>
            <a:ext cx="2894875" cy="2593326"/>
          </a:xfrm>
          <a:prstGeom prst="rect">
            <a:avLst/>
          </a:prstGeom>
          <a:noFill/>
          <a:ln>
            <a:noFill/>
          </a:ln>
        </p:spPr>
      </p:pic>
      <p:pic>
        <p:nvPicPr>
          <p:cNvPr id="14" name="Google Shape;14;p2"/>
          <p:cNvPicPr preferRelativeResize="0"/>
          <p:nvPr/>
        </p:nvPicPr>
        <p:blipFill>
          <a:blip r:embed="rId2">
            <a:alphaModFix amt="66000"/>
          </a:blip>
          <a:stretch>
            <a:fillRect/>
          </a:stretch>
        </p:blipFill>
        <p:spPr>
          <a:xfrm rot="1326165" flipH="1">
            <a:off x="-889245" y="3430558"/>
            <a:ext cx="3297389" cy="2276634"/>
          </a:xfrm>
          <a:prstGeom prst="rect">
            <a:avLst/>
          </a:prstGeom>
          <a:noFill/>
          <a:ln>
            <a:noFill/>
          </a:ln>
        </p:spPr>
      </p:pic>
      <p:pic>
        <p:nvPicPr>
          <p:cNvPr id="15" name="Google Shape;15;p2"/>
          <p:cNvPicPr preferRelativeResize="0"/>
          <p:nvPr/>
        </p:nvPicPr>
        <p:blipFill>
          <a:blip r:embed="rId5">
            <a:alphaModFix amt="82000"/>
          </a:blip>
          <a:stretch>
            <a:fillRect/>
          </a:stretch>
        </p:blipFill>
        <p:spPr>
          <a:xfrm rot="10670981">
            <a:off x="6959826" y="3022524"/>
            <a:ext cx="3632875" cy="2999026"/>
          </a:xfrm>
          <a:prstGeom prst="rect">
            <a:avLst/>
          </a:prstGeom>
          <a:noFill/>
          <a:ln>
            <a:noFill/>
          </a:ln>
        </p:spPr>
      </p:pic>
      <p:grpSp>
        <p:nvGrpSpPr>
          <p:cNvPr id="16" name="Google Shape;16;p2"/>
          <p:cNvGrpSpPr/>
          <p:nvPr/>
        </p:nvGrpSpPr>
        <p:grpSpPr>
          <a:xfrm rot="-2700000">
            <a:off x="381980" y="2801012"/>
            <a:ext cx="1344349" cy="2469678"/>
            <a:chOff x="272875" y="1419395"/>
            <a:chExt cx="255950" cy="563168"/>
          </a:xfrm>
        </p:grpSpPr>
        <p:sp>
          <p:nvSpPr>
            <p:cNvPr id="17" name="Google Shape;17;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rot="-2700000">
            <a:off x="7112113" y="-364316"/>
            <a:ext cx="1344349" cy="1995327"/>
            <a:chOff x="272875" y="1527563"/>
            <a:chExt cx="255950" cy="455000"/>
          </a:xfrm>
        </p:grpSpPr>
        <p:sp>
          <p:nvSpPr>
            <p:cNvPr id="53" name="Google Shape;53;p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2"/>
          <p:cNvSpPr/>
          <p:nvPr/>
        </p:nvSpPr>
        <p:spPr>
          <a:xfrm rot="10800000">
            <a:off x="4793599" y="4568874"/>
            <a:ext cx="2265082" cy="21658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667"/>
        <p:cNvGrpSpPr/>
        <p:nvPr/>
      </p:nvGrpSpPr>
      <p:grpSpPr>
        <a:xfrm>
          <a:off x="0" y="0"/>
          <a:ext cx="0" cy="0"/>
          <a:chOff x="0" y="0"/>
          <a:chExt cx="0" cy="0"/>
        </a:xfrm>
      </p:grpSpPr>
      <p:pic>
        <p:nvPicPr>
          <p:cNvPr id="668" name="Google Shape;668;p13"/>
          <p:cNvPicPr preferRelativeResize="0"/>
          <p:nvPr/>
        </p:nvPicPr>
        <p:blipFill>
          <a:blip r:embed="rId2">
            <a:alphaModFix amt="66000"/>
          </a:blip>
          <a:stretch>
            <a:fillRect/>
          </a:stretch>
        </p:blipFill>
        <p:spPr>
          <a:xfrm rot="-1538275" flipH="1">
            <a:off x="-1241959" y="-985041"/>
            <a:ext cx="3297390" cy="2276635"/>
          </a:xfrm>
          <a:prstGeom prst="rect">
            <a:avLst/>
          </a:prstGeom>
          <a:noFill/>
          <a:ln>
            <a:noFill/>
          </a:ln>
        </p:spPr>
      </p:pic>
      <p:sp>
        <p:nvSpPr>
          <p:cNvPr id="669" name="Google Shape;669;p13"/>
          <p:cNvSpPr/>
          <p:nvPr/>
        </p:nvSpPr>
        <p:spPr>
          <a:xfrm rot="3011561">
            <a:off x="8474812" y="4330185"/>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13"/>
          <p:cNvGrpSpPr/>
          <p:nvPr/>
        </p:nvGrpSpPr>
        <p:grpSpPr>
          <a:xfrm rot="3559955">
            <a:off x="-42012" y="-631342"/>
            <a:ext cx="1344348" cy="1995332"/>
            <a:chOff x="272875" y="1527563"/>
            <a:chExt cx="255950" cy="455000"/>
          </a:xfrm>
        </p:grpSpPr>
        <p:sp>
          <p:nvSpPr>
            <p:cNvPr id="671" name="Google Shape;671;p1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6" name="Google Shape;706;p13"/>
          <p:cNvPicPr preferRelativeResize="0"/>
          <p:nvPr/>
        </p:nvPicPr>
        <p:blipFill>
          <a:blip r:embed="rId3">
            <a:alphaModFix amt="74000"/>
          </a:blip>
          <a:stretch>
            <a:fillRect/>
          </a:stretch>
        </p:blipFill>
        <p:spPr>
          <a:xfrm rot="-10024386">
            <a:off x="7156213" y="-1143378"/>
            <a:ext cx="2894879" cy="2593329"/>
          </a:xfrm>
          <a:prstGeom prst="rect">
            <a:avLst/>
          </a:prstGeom>
          <a:noFill/>
          <a:ln>
            <a:noFill/>
          </a:ln>
        </p:spPr>
      </p:pic>
      <p:pic>
        <p:nvPicPr>
          <p:cNvPr id="707" name="Google Shape;707;p13"/>
          <p:cNvPicPr preferRelativeResize="0"/>
          <p:nvPr/>
        </p:nvPicPr>
        <p:blipFill>
          <a:blip r:embed="rId4">
            <a:alphaModFix amt="74000"/>
          </a:blip>
          <a:stretch>
            <a:fillRect/>
          </a:stretch>
        </p:blipFill>
        <p:spPr>
          <a:xfrm rot="-7120613" flipH="1">
            <a:off x="5305666" y="-1758350"/>
            <a:ext cx="2894876" cy="2593327"/>
          </a:xfrm>
          <a:prstGeom prst="rect">
            <a:avLst/>
          </a:prstGeom>
          <a:noFill/>
          <a:ln>
            <a:noFill/>
          </a:ln>
        </p:spPr>
      </p:pic>
      <p:sp>
        <p:nvSpPr>
          <p:cNvPr id="708" name="Google Shape;708;p13"/>
          <p:cNvSpPr txBox="1">
            <a:spLocks noGrp="1"/>
          </p:cNvSpPr>
          <p:nvPr>
            <p:ph type="title" hasCustomPrompt="1"/>
          </p:nvPr>
        </p:nvSpPr>
        <p:spPr>
          <a:xfrm>
            <a:off x="3170031"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09" name="Google Shape;709;p13"/>
          <p:cNvSpPr txBox="1">
            <a:spLocks noGrp="1"/>
          </p:cNvSpPr>
          <p:nvPr>
            <p:ph type="title" idx="2" hasCustomPrompt="1"/>
          </p:nvPr>
        </p:nvSpPr>
        <p:spPr>
          <a:xfrm>
            <a:off x="5686543" y="34174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0" name="Google Shape;710;p13"/>
          <p:cNvSpPr txBox="1">
            <a:spLocks noGrp="1"/>
          </p:cNvSpPr>
          <p:nvPr>
            <p:ph type="title" idx="3" hasCustomPrompt="1"/>
          </p:nvPr>
        </p:nvSpPr>
        <p:spPr>
          <a:xfrm>
            <a:off x="5697526"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1" name="Google Shape;711;p13"/>
          <p:cNvSpPr txBox="1">
            <a:spLocks noGrp="1"/>
          </p:cNvSpPr>
          <p:nvPr>
            <p:ph type="title" idx="4" hasCustomPrompt="1"/>
          </p:nvPr>
        </p:nvSpPr>
        <p:spPr>
          <a:xfrm>
            <a:off x="637282" y="3444201"/>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2" name="Google Shape;712;p13"/>
          <p:cNvSpPr txBox="1">
            <a:spLocks noGrp="1"/>
          </p:cNvSpPr>
          <p:nvPr>
            <p:ph type="title" idx="5" hasCustomPrompt="1"/>
          </p:nvPr>
        </p:nvSpPr>
        <p:spPr>
          <a:xfrm>
            <a:off x="637282"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3" name="Google Shape;713;p13"/>
          <p:cNvSpPr txBox="1">
            <a:spLocks noGrp="1"/>
          </p:cNvSpPr>
          <p:nvPr>
            <p:ph type="title" idx="6" hasCustomPrompt="1"/>
          </p:nvPr>
        </p:nvSpPr>
        <p:spPr>
          <a:xfrm>
            <a:off x="3170031" y="1667000"/>
            <a:ext cx="10368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2500"/>
            </a:lvl1pPr>
            <a:lvl2pPr lvl="1"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14" name="Google Shape;714;p13"/>
          <p:cNvSpPr txBox="1">
            <a:spLocks noGrp="1"/>
          </p:cNvSpPr>
          <p:nvPr>
            <p:ph type="ctrTitle" idx="7"/>
          </p:nvPr>
        </p:nvSpPr>
        <p:spPr>
          <a:xfrm>
            <a:off x="416024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5" name="Google Shape;715;p13"/>
          <p:cNvSpPr txBox="1">
            <a:spLocks noGrp="1"/>
          </p:cNvSpPr>
          <p:nvPr>
            <p:ph type="subTitle" idx="1"/>
          </p:nvPr>
        </p:nvSpPr>
        <p:spPr>
          <a:xfrm>
            <a:off x="4160247"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6" name="Google Shape;716;p13"/>
          <p:cNvSpPr txBox="1">
            <a:spLocks noGrp="1"/>
          </p:cNvSpPr>
          <p:nvPr>
            <p:ph type="ctrTitle" idx="8"/>
          </p:nvPr>
        </p:nvSpPr>
        <p:spPr>
          <a:xfrm>
            <a:off x="6688381"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17" name="Google Shape;717;p13"/>
          <p:cNvSpPr txBox="1">
            <a:spLocks noGrp="1"/>
          </p:cNvSpPr>
          <p:nvPr>
            <p:ph type="subTitle" idx="9"/>
          </p:nvPr>
        </p:nvSpPr>
        <p:spPr>
          <a:xfrm>
            <a:off x="6688378"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18" name="Google Shape;718;p13"/>
          <p:cNvSpPr/>
          <p:nvPr/>
        </p:nvSpPr>
        <p:spPr>
          <a:xfrm>
            <a:off x="1150175" y="2700900"/>
            <a:ext cx="2525"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719" name="Google Shape;719;p13"/>
          <p:cNvSpPr txBox="1">
            <a:spLocks noGrp="1"/>
          </p:cNvSpPr>
          <p:nvPr>
            <p:ph type="ctrTitle" idx="13"/>
          </p:nvPr>
        </p:nvSpPr>
        <p:spPr>
          <a:xfrm>
            <a:off x="6688650"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0" name="Google Shape;720;p13"/>
          <p:cNvSpPr txBox="1">
            <a:spLocks noGrp="1"/>
          </p:cNvSpPr>
          <p:nvPr>
            <p:ph type="subTitle" idx="14"/>
          </p:nvPr>
        </p:nvSpPr>
        <p:spPr>
          <a:xfrm>
            <a:off x="6688665"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1" name="Google Shape;721;p13"/>
          <p:cNvSpPr txBox="1">
            <a:spLocks noGrp="1"/>
          </p:cNvSpPr>
          <p:nvPr>
            <p:ph type="ctrTitle" idx="15"/>
          </p:nvPr>
        </p:nvSpPr>
        <p:spPr>
          <a:xfrm>
            <a:off x="1622668" y="326740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2" name="Google Shape;722;p13"/>
          <p:cNvSpPr txBox="1">
            <a:spLocks noGrp="1"/>
          </p:cNvSpPr>
          <p:nvPr>
            <p:ph type="subTitle" idx="16"/>
          </p:nvPr>
        </p:nvSpPr>
        <p:spPr>
          <a:xfrm>
            <a:off x="1622669" y="3572896"/>
            <a:ext cx="1821000" cy="81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3" name="Google Shape;723;p13"/>
          <p:cNvSpPr txBox="1">
            <a:spLocks noGrp="1"/>
          </p:cNvSpPr>
          <p:nvPr>
            <p:ph type="ctrTitle" idx="17"/>
          </p:nvPr>
        </p:nvSpPr>
        <p:spPr>
          <a:xfrm>
            <a:off x="1622668"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4" name="Google Shape;724;p13"/>
          <p:cNvSpPr txBox="1">
            <a:spLocks noGrp="1"/>
          </p:cNvSpPr>
          <p:nvPr>
            <p:ph type="subTitle" idx="18"/>
          </p:nvPr>
        </p:nvSpPr>
        <p:spPr>
          <a:xfrm>
            <a:off x="1622669"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5" name="Google Shape;725;p13"/>
          <p:cNvSpPr txBox="1">
            <a:spLocks noGrp="1"/>
          </p:cNvSpPr>
          <p:nvPr>
            <p:ph type="ctrTitle" idx="19"/>
          </p:nvPr>
        </p:nvSpPr>
        <p:spPr>
          <a:xfrm>
            <a:off x="4160243" y="1490050"/>
            <a:ext cx="1821000" cy="4500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6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26" name="Google Shape;726;p13"/>
          <p:cNvSpPr txBox="1">
            <a:spLocks noGrp="1"/>
          </p:cNvSpPr>
          <p:nvPr>
            <p:ph type="subTitle" idx="20"/>
          </p:nvPr>
        </p:nvSpPr>
        <p:spPr>
          <a:xfrm>
            <a:off x="4160258" y="1791550"/>
            <a:ext cx="1821000" cy="79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27" name="Google Shape;727;p13"/>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3">
    <p:spTree>
      <p:nvGrpSpPr>
        <p:cNvPr id="1" name="Shape 728"/>
        <p:cNvGrpSpPr/>
        <p:nvPr/>
      </p:nvGrpSpPr>
      <p:grpSpPr>
        <a:xfrm>
          <a:off x="0" y="0"/>
          <a:ext cx="0" cy="0"/>
          <a:chOff x="0" y="0"/>
          <a:chExt cx="0" cy="0"/>
        </a:xfrm>
      </p:grpSpPr>
      <p:pic>
        <p:nvPicPr>
          <p:cNvPr id="729" name="Google Shape;729;p1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730" name="Google Shape;730;p14"/>
          <p:cNvGrpSpPr/>
          <p:nvPr/>
        </p:nvGrpSpPr>
        <p:grpSpPr>
          <a:xfrm rot="-987768">
            <a:off x="7751817" y="-266278"/>
            <a:ext cx="1344359" cy="1995308"/>
            <a:chOff x="272875" y="1527563"/>
            <a:chExt cx="255950" cy="455000"/>
          </a:xfrm>
        </p:grpSpPr>
        <p:sp>
          <p:nvSpPr>
            <p:cNvPr id="731" name="Google Shape;731;p1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66" name="Google Shape;766;p1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767" name="Google Shape;767;p1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768" name="Google Shape;768;p1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3_1_1">
    <p:spTree>
      <p:nvGrpSpPr>
        <p:cNvPr id="1" name="Shape 848"/>
        <p:cNvGrpSpPr/>
        <p:nvPr/>
      </p:nvGrpSpPr>
      <p:grpSpPr>
        <a:xfrm>
          <a:off x="0" y="0"/>
          <a:ext cx="0" cy="0"/>
          <a:chOff x="0" y="0"/>
          <a:chExt cx="0" cy="0"/>
        </a:xfrm>
      </p:grpSpPr>
      <p:pic>
        <p:nvPicPr>
          <p:cNvPr id="849" name="Google Shape;849;p16"/>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850" name="Google Shape;850;p16"/>
          <p:cNvGrpSpPr/>
          <p:nvPr/>
        </p:nvGrpSpPr>
        <p:grpSpPr>
          <a:xfrm rot="-8099954">
            <a:off x="15431" y="-572435"/>
            <a:ext cx="1344367" cy="1995327"/>
            <a:chOff x="272875" y="1527563"/>
            <a:chExt cx="255950" cy="455000"/>
          </a:xfrm>
        </p:grpSpPr>
        <p:sp>
          <p:nvSpPr>
            <p:cNvPr id="851" name="Google Shape;851;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86" name="Google Shape;886;p16"/>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887" name="Google Shape;887;p16"/>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888" name="Google Shape;888;p16"/>
          <p:cNvGrpSpPr/>
          <p:nvPr/>
        </p:nvGrpSpPr>
        <p:grpSpPr>
          <a:xfrm flipH="1">
            <a:off x="-624375" y="3487614"/>
            <a:ext cx="1344377" cy="2469659"/>
            <a:chOff x="272875" y="1419395"/>
            <a:chExt cx="255950" cy="563168"/>
          </a:xfrm>
        </p:grpSpPr>
        <p:sp>
          <p:nvSpPr>
            <p:cNvPr id="889" name="Google Shape;889;p1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6"/>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6"/>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6"/>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16"/>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925" name="Google Shape;925;p16"/>
          <p:cNvSpPr/>
          <p:nvPr/>
        </p:nvSpPr>
        <p:spPr>
          <a:xfrm rot="231922" flipH="1">
            <a:off x="7469257" y="-645373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66"/>
        <p:cNvGrpSpPr/>
        <p:nvPr/>
      </p:nvGrpSpPr>
      <p:grpSpPr>
        <a:xfrm>
          <a:off x="0" y="0"/>
          <a:ext cx="0" cy="0"/>
          <a:chOff x="0" y="0"/>
          <a:chExt cx="0" cy="0"/>
        </a:xfrm>
      </p:grpSpPr>
      <p:grpSp>
        <p:nvGrpSpPr>
          <p:cNvPr id="967" name="Google Shape;967;p18"/>
          <p:cNvGrpSpPr/>
          <p:nvPr/>
        </p:nvGrpSpPr>
        <p:grpSpPr>
          <a:xfrm>
            <a:off x="-1680776" y="-4224695"/>
            <a:ext cx="16179801" cy="13950337"/>
            <a:chOff x="-1680776" y="-4224695"/>
            <a:chExt cx="16179801" cy="13950337"/>
          </a:xfrm>
        </p:grpSpPr>
        <p:pic>
          <p:nvPicPr>
            <p:cNvPr id="968" name="Google Shape;968;p18"/>
            <p:cNvPicPr preferRelativeResize="0"/>
            <p:nvPr/>
          </p:nvPicPr>
          <p:blipFill>
            <a:blip r:embed="rId2">
              <a:alphaModFix/>
            </a:blip>
            <a:stretch>
              <a:fillRect/>
            </a:stretch>
          </p:blipFill>
          <p:spPr>
            <a:xfrm rot="-3224823">
              <a:off x="-140037" y="3490385"/>
              <a:ext cx="5882028" cy="4855725"/>
            </a:xfrm>
            <a:prstGeom prst="rect">
              <a:avLst/>
            </a:prstGeom>
            <a:noFill/>
            <a:ln>
              <a:noFill/>
            </a:ln>
          </p:spPr>
        </p:pic>
        <p:pic>
          <p:nvPicPr>
            <p:cNvPr id="969" name="Google Shape;969;p18"/>
            <p:cNvPicPr preferRelativeResize="0"/>
            <p:nvPr/>
          </p:nvPicPr>
          <p:blipFill>
            <a:blip r:embed="rId3">
              <a:alphaModFix amt="56000"/>
            </a:blip>
            <a:stretch>
              <a:fillRect/>
            </a:stretch>
          </p:blipFill>
          <p:spPr>
            <a:xfrm rot="10800000" flipH="1">
              <a:off x="7048980" y="-1210521"/>
              <a:ext cx="6114874" cy="5143500"/>
            </a:xfrm>
            <a:prstGeom prst="rect">
              <a:avLst/>
            </a:prstGeom>
            <a:noFill/>
            <a:ln>
              <a:noFill/>
            </a:ln>
          </p:spPr>
        </p:pic>
        <p:pic>
          <p:nvPicPr>
            <p:cNvPr id="970" name="Google Shape;970;p18"/>
            <p:cNvPicPr preferRelativeResize="0"/>
            <p:nvPr/>
          </p:nvPicPr>
          <p:blipFill>
            <a:blip r:embed="rId4">
              <a:alphaModFix amt="52000"/>
            </a:blip>
            <a:stretch>
              <a:fillRect/>
            </a:stretch>
          </p:blipFill>
          <p:spPr>
            <a:xfrm rot="5400000">
              <a:off x="5834261" y="-3262046"/>
              <a:ext cx="4474637" cy="5143502"/>
            </a:xfrm>
            <a:prstGeom prst="rect">
              <a:avLst/>
            </a:prstGeom>
            <a:noFill/>
            <a:ln>
              <a:noFill/>
            </a:ln>
          </p:spPr>
        </p:pic>
        <p:pic>
          <p:nvPicPr>
            <p:cNvPr id="971" name="Google Shape;971;p18"/>
            <p:cNvPicPr preferRelativeResize="0"/>
            <p:nvPr/>
          </p:nvPicPr>
          <p:blipFill>
            <a:blip r:embed="rId5">
              <a:alphaModFix amt="47000"/>
            </a:blip>
            <a:stretch>
              <a:fillRect/>
            </a:stretch>
          </p:blipFill>
          <p:spPr>
            <a:xfrm rot="-1342742">
              <a:off x="-977911" y="-3287812"/>
              <a:ext cx="5882021" cy="4855724"/>
            </a:xfrm>
            <a:prstGeom prst="rect">
              <a:avLst/>
            </a:prstGeom>
            <a:noFill/>
            <a:ln>
              <a:noFill/>
            </a:ln>
          </p:spPr>
        </p:pic>
        <p:pic>
          <p:nvPicPr>
            <p:cNvPr id="972" name="Google Shape;972;p18"/>
            <p:cNvPicPr preferRelativeResize="0"/>
            <p:nvPr/>
          </p:nvPicPr>
          <p:blipFill>
            <a:blip r:embed="rId6">
              <a:alphaModFix amt="58000"/>
            </a:blip>
            <a:stretch>
              <a:fillRect/>
            </a:stretch>
          </p:blipFill>
          <p:spPr>
            <a:xfrm rot="10599510">
              <a:off x="-546556" y="1325195"/>
              <a:ext cx="1787179" cy="4287368"/>
            </a:xfrm>
            <a:prstGeom prst="rect">
              <a:avLst/>
            </a:prstGeom>
            <a:noFill/>
            <a:ln>
              <a:noFill/>
            </a:ln>
          </p:spPr>
        </p:pic>
        <p:pic>
          <p:nvPicPr>
            <p:cNvPr id="973" name="Google Shape;973;p18"/>
            <p:cNvPicPr preferRelativeResize="0"/>
            <p:nvPr/>
          </p:nvPicPr>
          <p:blipFill>
            <a:blip r:embed="rId7">
              <a:alphaModFix amt="45000"/>
            </a:blip>
            <a:stretch>
              <a:fillRect/>
            </a:stretch>
          </p:blipFill>
          <p:spPr>
            <a:xfrm rot="380280">
              <a:off x="6197600" y="3797979"/>
              <a:ext cx="8158655" cy="3038274"/>
            </a:xfrm>
            <a:prstGeom prst="rect">
              <a:avLst/>
            </a:prstGeom>
            <a:noFill/>
            <a:ln>
              <a:noFill/>
            </a:ln>
          </p:spPr>
        </p:pic>
      </p:grpSp>
      <p:sp>
        <p:nvSpPr>
          <p:cNvPr id="974" name="Google Shape;974;p18"/>
          <p:cNvSpPr txBox="1">
            <a:spLocks noGrp="1"/>
          </p:cNvSpPr>
          <p:nvPr>
            <p:ph type="title"/>
          </p:nvPr>
        </p:nvSpPr>
        <p:spPr>
          <a:xfrm>
            <a:off x="2290050" y="307608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5" name="Google Shape;975;p18"/>
          <p:cNvSpPr txBox="1">
            <a:spLocks noGrp="1"/>
          </p:cNvSpPr>
          <p:nvPr>
            <p:ph type="subTitle" idx="1"/>
          </p:nvPr>
        </p:nvSpPr>
        <p:spPr>
          <a:xfrm>
            <a:off x="1605150" y="1547033"/>
            <a:ext cx="5933700" cy="180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976" name="Google Shape;976;p18"/>
          <p:cNvGrpSpPr/>
          <p:nvPr/>
        </p:nvGrpSpPr>
        <p:grpSpPr>
          <a:xfrm rot="5400065">
            <a:off x="8667137" y="-1129839"/>
            <a:ext cx="1344377" cy="1995312"/>
            <a:chOff x="272875" y="1527563"/>
            <a:chExt cx="255950" cy="455000"/>
          </a:xfrm>
        </p:grpSpPr>
        <p:sp>
          <p:nvSpPr>
            <p:cNvPr id="977" name="Google Shape;977;p1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p18"/>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013"/>
        <p:cNvGrpSpPr/>
        <p:nvPr/>
      </p:nvGrpSpPr>
      <p:grpSpPr>
        <a:xfrm>
          <a:off x="0" y="0"/>
          <a:ext cx="0" cy="0"/>
          <a:chOff x="0" y="0"/>
          <a:chExt cx="0" cy="0"/>
        </a:xfrm>
      </p:grpSpPr>
      <p:pic>
        <p:nvPicPr>
          <p:cNvPr id="1014" name="Google Shape;1014;p19"/>
          <p:cNvPicPr preferRelativeResize="0"/>
          <p:nvPr/>
        </p:nvPicPr>
        <p:blipFill>
          <a:blip r:embed="rId2">
            <a:alphaModFix amt="66000"/>
          </a:blip>
          <a:stretch>
            <a:fillRect/>
          </a:stretch>
        </p:blipFill>
        <p:spPr>
          <a:xfrm rot="-2343514" flipH="1">
            <a:off x="-1156226" y="-1467160"/>
            <a:ext cx="3297389" cy="2276638"/>
          </a:xfrm>
          <a:prstGeom prst="rect">
            <a:avLst/>
          </a:prstGeom>
          <a:noFill/>
          <a:ln>
            <a:noFill/>
          </a:ln>
        </p:spPr>
      </p:pic>
      <p:pic>
        <p:nvPicPr>
          <p:cNvPr id="1015" name="Google Shape;1015;p19"/>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grpSp>
        <p:nvGrpSpPr>
          <p:cNvPr id="1016" name="Google Shape;1016;p19"/>
          <p:cNvGrpSpPr/>
          <p:nvPr/>
        </p:nvGrpSpPr>
        <p:grpSpPr>
          <a:xfrm rot="-8099954">
            <a:off x="25750" y="-768875"/>
            <a:ext cx="1344367" cy="1995327"/>
            <a:chOff x="272875" y="1527563"/>
            <a:chExt cx="255950" cy="455000"/>
          </a:xfrm>
        </p:grpSpPr>
        <p:sp>
          <p:nvSpPr>
            <p:cNvPr id="1017" name="Google Shape;1017;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52" name="Google Shape;1052;p19"/>
          <p:cNvPicPr preferRelativeResize="0"/>
          <p:nvPr/>
        </p:nvPicPr>
        <p:blipFill>
          <a:blip r:embed="rId3">
            <a:alphaModFix amt="74000"/>
          </a:blip>
          <a:stretch>
            <a:fillRect/>
          </a:stretch>
        </p:blipFill>
        <p:spPr>
          <a:xfrm rot="-6814727" flipH="1">
            <a:off x="7454267" y="-1182806"/>
            <a:ext cx="2894871" cy="2593322"/>
          </a:xfrm>
          <a:prstGeom prst="rect">
            <a:avLst/>
          </a:prstGeom>
          <a:noFill/>
          <a:ln>
            <a:noFill/>
          </a:ln>
        </p:spPr>
      </p:pic>
      <p:pic>
        <p:nvPicPr>
          <p:cNvPr id="1053" name="Google Shape;1053;p19"/>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054" name="Google Shape;1054;p19"/>
          <p:cNvGrpSpPr/>
          <p:nvPr/>
        </p:nvGrpSpPr>
        <p:grpSpPr>
          <a:xfrm rot="3618644">
            <a:off x="7686877" y="3841497"/>
            <a:ext cx="1344356" cy="2469645"/>
            <a:chOff x="272875" y="1419395"/>
            <a:chExt cx="255950" cy="563168"/>
          </a:xfrm>
        </p:grpSpPr>
        <p:sp>
          <p:nvSpPr>
            <p:cNvPr id="1055" name="Google Shape;1055;p1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0" name="Google Shape;1090;p19"/>
          <p:cNvSpPr txBox="1">
            <a:spLocks noGrp="1"/>
          </p:cNvSpPr>
          <p:nvPr>
            <p:ph type="title"/>
          </p:nvPr>
        </p:nvSpPr>
        <p:spPr>
          <a:xfrm>
            <a:off x="7200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1" name="Google Shape;1091;p19"/>
          <p:cNvSpPr txBox="1">
            <a:spLocks noGrp="1"/>
          </p:cNvSpPr>
          <p:nvPr>
            <p:ph type="subTitle" idx="1"/>
          </p:nvPr>
        </p:nvSpPr>
        <p:spPr>
          <a:xfrm>
            <a:off x="7200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2" name="Google Shape;1092;p19"/>
          <p:cNvSpPr txBox="1">
            <a:spLocks noGrp="1"/>
          </p:cNvSpPr>
          <p:nvPr>
            <p:ph type="title" idx="2"/>
          </p:nvPr>
        </p:nvSpPr>
        <p:spPr>
          <a:xfrm>
            <a:off x="3403800" y="2586216"/>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3" name="Google Shape;1093;p19"/>
          <p:cNvSpPr txBox="1">
            <a:spLocks noGrp="1"/>
          </p:cNvSpPr>
          <p:nvPr>
            <p:ph type="subTitle" idx="3"/>
          </p:nvPr>
        </p:nvSpPr>
        <p:spPr>
          <a:xfrm>
            <a:off x="34038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4" name="Google Shape;1094;p19"/>
          <p:cNvSpPr txBox="1">
            <a:spLocks noGrp="1"/>
          </p:cNvSpPr>
          <p:nvPr>
            <p:ph type="title" idx="4"/>
          </p:nvPr>
        </p:nvSpPr>
        <p:spPr>
          <a:xfrm>
            <a:off x="6100400" y="2586209"/>
            <a:ext cx="2336400" cy="89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5" name="Google Shape;1095;p19"/>
          <p:cNvSpPr txBox="1">
            <a:spLocks noGrp="1"/>
          </p:cNvSpPr>
          <p:nvPr>
            <p:ph type="subTitle" idx="5"/>
          </p:nvPr>
        </p:nvSpPr>
        <p:spPr>
          <a:xfrm>
            <a:off x="6100400" y="3321129"/>
            <a:ext cx="2336400" cy="8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96" name="Google Shape;1096;p19"/>
          <p:cNvSpPr txBox="1">
            <a:spLocks noGrp="1"/>
          </p:cNvSpPr>
          <p:nvPr>
            <p:ph type="ctrTitle" idx="6"/>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097"/>
        <p:cNvGrpSpPr/>
        <p:nvPr/>
      </p:nvGrpSpPr>
      <p:grpSpPr>
        <a:xfrm>
          <a:off x="0" y="0"/>
          <a:ext cx="0" cy="0"/>
          <a:chOff x="0" y="0"/>
          <a:chExt cx="0" cy="0"/>
        </a:xfrm>
      </p:grpSpPr>
      <p:sp>
        <p:nvSpPr>
          <p:cNvPr id="1098" name="Google Shape;1098;p20"/>
          <p:cNvSpPr txBox="1">
            <a:spLocks noGrp="1"/>
          </p:cNvSpPr>
          <p:nvPr>
            <p:ph type="title"/>
          </p:nvPr>
        </p:nvSpPr>
        <p:spPr>
          <a:xfrm>
            <a:off x="1224826" y="1435461"/>
            <a:ext cx="212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9" name="Google Shape;1099;p20"/>
          <p:cNvSpPr txBox="1">
            <a:spLocks noGrp="1"/>
          </p:cNvSpPr>
          <p:nvPr>
            <p:ph type="subTitle" idx="1"/>
          </p:nvPr>
        </p:nvSpPr>
        <p:spPr>
          <a:xfrm>
            <a:off x="1224829" y="1914654"/>
            <a:ext cx="2127000" cy="91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0" name="Google Shape;1100;p20"/>
          <p:cNvSpPr txBox="1">
            <a:spLocks noGrp="1"/>
          </p:cNvSpPr>
          <p:nvPr>
            <p:ph type="title" idx="2"/>
          </p:nvPr>
        </p:nvSpPr>
        <p:spPr>
          <a:xfrm>
            <a:off x="5826912" y="1435461"/>
            <a:ext cx="2127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01" name="Google Shape;1101;p20"/>
          <p:cNvSpPr txBox="1">
            <a:spLocks noGrp="1"/>
          </p:cNvSpPr>
          <p:nvPr>
            <p:ph type="subTitle" idx="3"/>
          </p:nvPr>
        </p:nvSpPr>
        <p:spPr>
          <a:xfrm>
            <a:off x="5826914" y="1914654"/>
            <a:ext cx="2127000" cy="912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2" name="Google Shape;1102;p20"/>
          <p:cNvSpPr txBox="1">
            <a:spLocks noGrp="1"/>
          </p:cNvSpPr>
          <p:nvPr>
            <p:ph type="title" idx="4"/>
          </p:nvPr>
        </p:nvSpPr>
        <p:spPr>
          <a:xfrm>
            <a:off x="1224826" y="2945751"/>
            <a:ext cx="2127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03" name="Google Shape;1103;p20"/>
          <p:cNvSpPr txBox="1">
            <a:spLocks noGrp="1"/>
          </p:cNvSpPr>
          <p:nvPr>
            <p:ph type="subTitle" idx="5"/>
          </p:nvPr>
        </p:nvSpPr>
        <p:spPr>
          <a:xfrm>
            <a:off x="1224829" y="3473670"/>
            <a:ext cx="2127000" cy="8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04" name="Google Shape;1104;p20"/>
          <p:cNvSpPr txBox="1">
            <a:spLocks noGrp="1"/>
          </p:cNvSpPr>
          <p:nvPr>
            <p:ph type="title" idx="6"/>
          </p:nvPr>
        </p:nvSpPr>
        <p:spPr>
          <a:xfrm>
            <a:off x="5826864" y="2945751"/>
            <a:ext cx="21270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05" name="Google Shape;1105;p20"/>
          <p:cNvSpPr txBox="1">
            <a:spLocks noGrp="1"/>
          </p:cNvSpPr>
          <p:nvPr>
            <p:ph type="subTitle" idx="7"/>
          </p:nvPr>
        </p:nvSpPr>
        <p:spPr>
          <a:xfrm>
            <a:off x="5826914" y="3473670"/>
            <a:ext cx="2127000" cy="84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106" name="Google Shape;1106;p20"/>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107" name="Google Shape;1107;p20"/>
          <p:cNvGrpSpPr/>
          <p:nvPr/>
        </p:nvGrpSpPr>
        <p:grpSpPr>
          <a:xfrm rot="-8099954">
            <a:off x="15431" y="-572435"/>
            <a:ext cx="1344367" cy="1995327"/>
            <a:chOff x="272875" y="1527563"/>
            <a:chExt cx="255950" cy="455000"/>
          </a:xfrm>
        </p:grpSpPr>
        <p:sp>
          <p:nvSpPr>
            <p:cNvPr id="1108" name="Google Shape;1108;p2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0"/>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0"/>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0"/>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0"/>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0"/>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0"/>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43" name="Google Shape;1143;p20"/>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144" name="Google Shape;1144;p20"/>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145" name="Google Shape;1145;p20"/>
          <p:cNvGrpSpPr/>
          <p:nvPr/>
        </p:nvGrpSpPr>
        <p:grpSpPr>
          <a:xfrm flipH="1">
            <a:off x="-624375" y="3487614"/>
            <a:ext cx="1344377" cy="2469659"/>
            <a:chOff x="272875" y="1419395"/>
            <a:chExt cx="255950" cy="563168"/>
          </a:xfrm>
        </p:grpSpPr>
        <p:sp>
          <p:nvSpPr>
            <p:cNvPr id="1146" name="Google Shape;1146;p2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0"/>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0"/>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0"/>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0"/>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0"/>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0"/>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1" name="Google Shape;1181;p20"/>
          <p:cNvSpPr txBox="1">
            <a:spLocks noGrp="1"/>
          </p:cNvSpPr>
          <p:nvPr>
            <p:ph type="ctrTitle" idx="8"/>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182" name="Google Shape;1182;p20"/>
          <p:cNvSpPr/>
          <p:nvPr/>
        </p:nvSpPr>
        <p:spPr>
          <a:xfrm rot="3176794">
            <a:off x="7710596" y="4065984"/>
            <a:ext cx="2264986" cy="2165743"/>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1">
  <p:cSld name="BLANK_1_1_1_1_2">
    <p:spTree>
      <p:nvGrpSpPr>
        <p:cNvPr id="1" name="Shape 1183"/>
        <p:cNvGrpSpPr/>
        <p:nvPr/>
      </p:nvGrpSpPr>
      <p:grpSpPr>
        <a:xfrm>
          <a:off x="0" y="0"/>
          <a:ext cx="0" cy="0"/>
          <a:chOff x="0" y="0"/>
          <a:chExt cx="0" cy="0"/>
        </a:xfrm>
      </p:grpSpPr>
      <p:sp>
        <p:nvSpPr>
          <p:cNvPr id="1184" name="Google Shape;1184;p21"/>
          <p:cNvSpPr txBox="1">
            <a:spLocks noGrp="1"/>
          </p:cNvSpPr>
          <p:nvPr>
            <p:ph type="title"/>
          </p:nvPr>
        </p:nvSpPr>
        <p:spPr>
          <a:xfrm>
            <a:off x="1698617" y="1400049"/>
            <a:ext cx="286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5" name="Google Shape;1185;p21"/>
          <p:cNvSpPr txBox="1">
            <a:spLocks noGrp="1"/>
          </p:cNvSpPr>
          <p:nvPr>
            <p:ph type="subTitle" idx="1"/>
          </p:nvPr>
        </p:nvSpPr>
        <p:spPr>
          <a:xfrm>
            <a:off x="1698617" y="2015470"/>
            <a:ext cx="2867100" cy="9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86" name="Google Shape;1186;p21"/>
          <p:cNvSpPr txBox="1">
            <a:spLocks noGrp="1"/>
          </p:cNvSpPr>
          <p:nvPr>
            <p:ph type="title" idx="2"/>
          </p:nvPr>
        </p:nvSpPr>
        <p:spPr>
          <a:xfrm flipH="1">
            <a:off x="4593236" y="1400049"/>
            <a:ext cx="2867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7" name="Google Shape;1187;p21"/>
          <p:cNvSpPr txBox="1">
            <a:spLocks noGrp="1"/>
          </p:cNvSpPr>
          <p:nvPr>
            <p:ph type="subTitle" idx="3"/>
          </p:nvPr>
        </p:nvSpPr>
        <p:spPr>
          <a:xfrm>
            <a:off x="4593236" y="2015470"/>
            <a:ext cx="2867100" cy="91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88" name="Google Shape;1188;p21"/>
          <p:cNvSpPr txBox="1">
            <a:spLocks noGrp="1"/>
          </p:cNvSpPr>
          <p:nvPr>
            <p:ph type="title" idx="4"/>
          </p:nvPr>
        </p:nvSpPr>
        <p:spPr>
          <a:xfrm>
            <a:off x="1698617" y="3004407"/>
            <a:ext cx="2867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89" name="Google Shape;1189;p21"/>
          <p:cNvSpPr txBox="1">
            <a:spLocks noGrp="1"/>
          </p:cNvSpPr>
          <p:nvPr>
            <p:ph type="subTitle" idx="5"/>
          </p:nvPr>
        </p:nvSpPr>
        <p:spPr>
          <a:xfrm>
            <a:off x="1698617" y="3619626"/>
            <a:ext cx="2867100" cy="91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90" name="Google Shape;1190;p21"/>
          <p:cNvSpPr txBox="1">
            <a:spLocks noGrp="1"/>
          </p:cNvSpPr>
          <p:nvPr>
            <p:ph type="title" idx="6"/>
          </p:nvPr>
        </p:nvSpPr>
        <p:spPr>
          <a:xfrm flipH="1">
            <a:off x="4593236" y="3004407"/>
            <a:ext cx="28671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191" name="Google Shape;1191;p21"/>
          <p:cNvSpPr txBox="1">
            <a:spLocks noGrp="1"/>
          </p:cNvSpPr>
          <p:nvPr>
            <p:ph type="subTitle" idx="7"/>
          </p:nvPr>
        </p:nvSpPr>
        <p:spPr>
          <a:xfrm>
            <a:off x="4593236" y="3619626"/>
            <a:ext cx="2867100" cy="91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192" name="Google Shape;1192;p21"/>
          <p:cNvPicPr preferRelativeResize="0"/>
          <p:nvPr/>
        </p:nvPicPr>
        <p:blipFill>
          <a:blip r:embed="rId2">
            <a:alphaModFix amt="47000"/>
          </a:blip>
          <a:stretch>
            <a:fillRect/>
          </a:stretch>
        </p:blipFill>
        <p:spPr>
          <a:xfrm rot="1331770">
            <a:off x="-1977764" y="3821949"/>
            <a:ext cx="2989902" cy="2468226"/>
          </a:xfrm>
          <a:prstGeom prst="rect">
            <a:avLst/>
          </a:prstGeom>
          <a:noFill/>
          <a:ln>
            <a:noFill/>
          </a:ln>
        </p:spPr>
      </p:pic>
      <p:grpSp>
        <p:nvGrpSpPr>
          <p:cNvPr id="1193" name="Google Shape;1193;p21"/>
          <p:cNvGrpSpPr/>
          <p:nvPr/>
        </p:nvGrpSpPr>
        <p:grpSpPr>
          <a:xfrm rot="-987768">
            <a:off x="-733895" y="3875634"/>
            <a:ext cx="1344359" cy="1995308"/>
            <a:chOff x="272875" y="1527563"/>
            <a:chExt cx="255950" cy="455000"/>
          </a:xfrm>
        </p:grpSpPr>
        <p:sp>
          <p:nvSpPr>
            <p:cNvPr id="1194" name="Google Shape;1194;p2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2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29" name="Google Shape;1229;p21"/>
          <p:cNvPicPr preferRelativeResize="0"/>
          <p:nvPr/>
        </p:nvPicPr>
        <p:blipFill>
          <a:blip r:embed="rId3">
            <a:alphaModFix amt="74000"/>
          </a:blip>
          <a:stretch>
            <a:fillRect/>
          </a:stretch>
        </p:blipFill>
        <p:spPr>
          <a:xfrm flipH="1">
            <a:off x="7809444" y="4139664"/>
            <a:ext cx="2894870" cy="2593321"/>
          </a:xfrm>
          <a:prstGeom prst="rect">
            <a:avLst/>
          </a:prstGeom>
          <a:noFill/>
          <a:ln>
            <a:noFill/>
          </a:ln>
        </p:spPr>
      </p:pic>
      <p:pic>
        <p:nvPicPr>
          <p:cNvPr id="1230" name="Google Shape;1230;p21"/>
          <p:cNvPicPr preferRelativeResize="0"/>
          <p:nvPr/>
        </p:nvPicPr>
        <p:blipFill>
          <a:blip r:embed="rId4">
            <a:alphaModFix amt="62000"/>
          </a:blip>
          <a:stretch>
            <a:fillRect/>
          </a:stretch>
        </p:blipFill>
        <p:spPr>
          <a:xfrm rot="9368145" flipH="1">
            <a:off x="-1509155" y="-1246007"/>
            <a:ext cx="2894870" cy="2593321"/>
          </a:xfrm>
          <a:prstGeom prst="rect">
            <a:avLst/>
          </a:prstGeom>
          <a:noFill/>
          <a:ln>
            <a:noFill/>
          </a:ln>
        </p:spPr>
      </p:pic>
      <p:grpSp>
        <p:nvGrpSpPr>
          <p:cNvPr id="1231" name="Google Shape;1231;p21"/>
          <p:cNvGrpSpPr/>
          <p:nvPr/>
        </p:nvGrpSpPr>
        <p:grpSpPr>
          <a:xfrm rot="5400065">
            <a:off x="8667137" y="-1129839"/>
            <a:ext cx="1344377" cy="1995312"/>
            <a:chOff x="272875" y="1527563"/>
            <a:chExt cx="255950" cy="455000"/>
          </a:xfrm>
        </p:grpSpPr>
        <p:sp>
          <p:nvSpPr>
            <p:cNvPr id="1232" name="Google Shape;1232;p2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67" name="Google Shape;1267;p21"/>
          <p:cNvPicPr preferRelativeResize="0"/>
          <p:nvPr/>
        </p:nvPicPr>
        <p:blipFill>
          <a:blip r:embed="rId2">
            <a:alphaModFix amt="47000"/>
          </a:blip>
          <a:stretch>
            <a:fillRect/>
          </a:stretch>
        </p:blipFill>
        <p:spPr>
          <a:xfrm rot="-10643014">
            <a:off x="7943421" y="-1509312"/>
            <a:ext cx="2989903" cy="2468227"/>
          </a:xfrm>
          <a:prstGeom prst="rect">
            <a:avLst/>
          </a:prstGeom>
          <a:noFill/>
          <a:ln>
            <a:noFill/>
          </a:ln>
        </p:spPr>
      </p:pic>
      <p:sp>
        <p:nvSpPr>
          <p:cNvPr id="1268" name="Google Shape;1268;p21"/>
          <p:cNvSpPr txBox="1">
            <a:spLocks noGrp="1"/>
          </p:cNvSpPr>
          <p:nvPr>
            <p:ph type="ctrTitle" idx="8"/>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269" name="Google Shape;1269;p21"/>
          <p:cNvSpPr/>
          <p:nvPr/>
        </p:nvSpPr>
        <p:spPr>
          <a:xfrm rot="-7373435">
            <a:off x="-1518218" y="3027895"/>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
  <p:cSld name="BLANK_1_1_1_2_1_1">
    <p:spTree>
      <p:nvGrpSpPr>
        <p:cNvPr id="1" name="Shape 1270"/>
        <p:cNvGrpSpPr/>
        <p:nvPr/>
      </p:nvGrpSpPr>
      <p:grpSpPr>
        <a:xfrm>
          <a:off x="0" y="0"/>
          <a:ext cx="0" cy="0"/>
          <a:chOff x="0" y="0"/>
          <a:chExt cx="0" cy="0"/>
        </a:xfrm>
      </p:grpSpPr>
      <p:pic>
        <p:nvPicPr>
          <p:cNvPr id="1271" name="Google Shape;1271;p22"/>
          <p:cNvPicPr preferRelativeResize="0"/>
          <p:nvPr/>
        </p:nvPicPr>
        <p:blipFill>
          <a:blip r:embed="rId2">
            <a:alphaModFix amt="66000"/>
          </a:blip>
          <a:stretch>
            <a:fillRect/>
          </a:stretch>
        </p:blipFill>
        <p:spPr>
          <a:xfrm rot="-2343514" flipH="1">
            <a:off x="-1156226" y="-1467160"/>
            <a:ext cx="3297389" cy="2276638"/>
          </a:xfrm>
          <a:prstGeom prst="rect">
            <a:avLst/>
          </a:prstGeom>
          <a:noFill/>
          <a:ln>
            <a:noFill/>
          </a:ln>
        </p:spPr>
      </p:pic>
      <p:pic>
        <p:nvPicPr>
          <p:cNvPr id="1272" name="Google Shape;1272;p2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grpSp>
        <p:nvGrpSpPr>
          <p:cNvPr id="1273" name="Google Shape;1273;p22"/>
          <p:cNvGrpSpPr/>
          <p:nvPr/>
        </p:nvGrpSpPr>
        <p:grpSpPr>
          <a:xfrm rot="-8099954">
            <a:off x="25750" y="-768875"/>
            <a:ext cx="1344367" cy="1995327"/>
            <a:chOff x="272875" y="1527563"/>
            <a:chExt cx="255950" cy="455000"/>
          </a:xfrm>
        </p:grpSpPr>
        <p:sp>
          <p:nvSpPr>
            <p:cNvPr id="1274" name="Google Shape;1274;p2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09" name="Google Shape;1309;p22"/>
          <p:cNvPicPr preferRelativeResize="0"/>
          <p:nvPr/>
        </p:nvPicPr>
        <p:blipFill>
          <a:blip r:embed="rId3">
            <a:alphaModFix amt="74000"/>
          </a:blip>
          <a:stretch>
            <a:fillRect/>
          </a:stretch>
        </p:blipFill>
        <p:spPr>
          <a:xfrm rot="-6814727" flipH="1">
            <a:off x="7454267" y="-1182806"/>
            <a:ext cx="2894871" cy="2593322"/>
          </a:xfrm>
          <a:prstGeom prst="rect">
            <a:avLst/>
          </a:prstGeom>
          <a:noFill/>
          <a:ln>
            <a:noFill/>
          </a:ln>
        </p:spPr>
      </p:pic>
      <p:pic>
        <p:nvPicPr>
          <p:cNvPr id="1310" name="Google Shape;1310;p22"/>
          <p:cNvPicPr preferRelativeResize="0"/>
          <p:nvPr/>
        </p:nvPicPr>
        <p:blipFill>
          <a:blip r:embed="rId4">
            <a:alphaModFix amt="76000"/>
          </a:blip>
          <a:stretch>
            <a:fillRect/>
          </a:stretch>
        </p:blipFill>
        <p:spPr>
          <a:xfrm rot="-1136126">
            <a:off x="4365128" y="4231553"/>
            <a:ext cx="7605805" cy="2832382"/>
          </a:xfrm>
          <a:prstGeom prst="rect">
            <a:avLst/>
          </a:prstGeom>
          <a:noFill/>
          <a:ln>
            <a:noFill/>
          </a:ln>
        </p:spPr>
      </p:pic>
      <p:grpSp>
        <p:nvGrpSpPr>
          <p:cNvPr id="1311" name="Google Shape;1311;p22"/>
          <p:cNvGrpSpPr/>
          <p:nvPr/>
        </p:nvGrpSpPr>
        <p:grpSpPr>
          <a:xfrm rot="3618644">
            <a:off x="7686877" y="3841497"/>
            <a:ext cx="1344356" cy="2469645"/>
            <a:chOff x="272875" y="1419395"/>
            <a:chExt cx="255950" cy="563168"/>
          </a:xfrm>
        </p:grpSpPr>
        <p:sp>
          <p:nvSpPr>
            <p:cNvPr id="1312" name="Google Shape;1312;p2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2"/>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2"/>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2"/>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2"/>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2"/>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2"/>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7" name="Google Shape;1347;p22"/>
          <p:cNvSpPr txBox="1">
            <a:spLocks noGrp="1"/>
          </p:cNvSpPr>
          <p:nvPr>
            <p:ph type="title"/>
          </p:nvPr>
        </p:nvSpPr>
        <p:spPr>
          <a:xfrm>
            <a:off x="730325" y="3530302"/>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48" name="Google Shape;1348;p22"/>
          <p:cNvSpPr txBox="1">
            <a:spLocks noGrp="1"/>
          </p:cNvSpPr>
          <p:nvPr>
            <p:ph type="subTitle" idx="1"/>
          </p:nvPr>
        </p:nvSpPr>
        <p:spPr>
          <a:xfrm>
            <a:off x="730325" y="3915850"/>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49" name="Google Shape;1349;p22"/>
          <p:cNvSpPr txBox="1">
            <a:spLocks noGrp="1"/>
          </p:cNvSpPr>
          <p:nvPr>
            <p:ph type="title" idx="2"/>
          </p:nvPr>
        </p:nvSpPr>
        <p:spPr>
          <a:xfrm>
            <a:off x="3405326" y="3530302"/>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50" name="Google Shape;1350;p22"/>
          <p:cNvSpPr txBox="1">
            <a:spLocks noGrp="1"/>
          </p:cNvSpPr>
          <p:nvPr>
            <p:ph type="subTitle" idx="3"/>
          </p:nvPr>
        </p:nvSpPr>
        <p:spPr>
          <a:xfrm>
            <a:off x="3405326" y="3915850"/>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51" name="Google Shape;1351;p22"/>
          <p:cNvSpPr txBox="1">
            <a:spLocks noGrp="1"/>
          </p:cNvSpPr>
          <p:nvPr>
            <p:ph type="title" idx="4"/>
          </p:nvPr>
        </p:nvSpPr>
        <p:spPr>
          <a:xfrm>
            <a:off x="6076283" y="3530302"/>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52" name="Google Shape;1352;p22"/>
          <p:cNvSpPr txBox="1">
            <a:spLocks noGrp="1"/>
          </p:cNvSpPr>
          <p:nvPr>
            <p:ph type="subTitle" idx="5"/>
          </p:nvPr>
        </p:nvSpPr>
        <p:spPr>
          <a:xfrm>
            <a:off x="6076283" y="3915850"/>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53" name="Google Shape;1353;p22"/>
          <p:cNvSpPr txBox="1">
            <a:spLocks noGrp="1"/>
          </p:cNvSpPr>
          <p:nvPr>
            <p:ph type="ctrTitle" idx="6"/>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354" name="Google Shape;1354;p22"/>
          <p:cNvSpPr txBox="1">
            <a:spLocks noGrp="1"/>
          </p:cNvSpPr>
          <p:nvPr>
            <p:ph type="title" idx="7"/>
          </p:nvPr>
        </p:nvSpPr>
        <p:spPr>
          <a:xfrm>
            <a:off x="730325" y="1813595"/>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55" name="Google Shape;1355;p22"/>
          <p:cNvSpPr txBox="1">
            <a:spLocks noGrp="1"/>
          </p:cNvSpPr>
          <p:nvPr>
            <p:ph type="subTitle" idx="8"/>
          </p:nvPr>
        </p:nvSpPr>
        <p:spPr>
          <a:xfrm>
            <a:off x="730325" y="2195913"/>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56" name="Google Shape;1356;p22"/>
          <p:cNvSpPr txBox="1">
            <a:spLocks noGrp="1"/>
          </p:cNvSpPr>
          <p:nvPr>
            <p:ph type="title" idx="9"/>
          </p:nvPr>
        </p:nvSpPr>
        <p:spPr>
          <a:xfrm>
            <a:off x="3405326" y="1813595"/>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57" name="Google Shape;1357;p22"/>
          <p:cNvSpPr txBox="1">
            <a:spLocks noGrp="1"/>
          </p:cNvSpPr>
          <p:nvPr>
            <p:ph type="subTitle" idx="13"/>
          </p:nvPr>
        </p:nvSpPr>
        <p:spPr>
          <a:xfrm>
            <a:off x="3405326" y="2195913"/>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58" name="Google Shape;1358;p22"/>
          <p:cNvSpPr txBox="1">
            <a:spLocks noGrp="1"/>
          </p:cNvSpPr>
          <p:nvPr>
            <p:ph type="title" idx="14"/>
          </p:nvPr>
        </p:nvSpPr>
        <p:spPr>
          <a:xfrm>
            <a:off x="6076283" y="1813595"/>
            <a:ext cx="2336400" cy="46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8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59" name="Google Shape;1359;p22"/>
          <p:cNvSpPr txBox="1">
            <a:spLocks noGrp="1"/>
          </p:cNvSpPr>
          <p:nvPr>
            <p:ph type="subTitle" idx="15"/>
          </p:nvPr>
        </p:nvSpPr>
        <p:spPr>
          <a:xfrm>
            <a:off x="6076283" y="2195913"/>
            <a:ext cx="2336400" cy="76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5">
  <p:cSld name="BLANK_1_1_1_1_1">
    <p:spTree>
      <p:nvGrpSpPr>
        <p:cNvPr id="1" name="Shape 1360"/>
        <p:cNvGrpSpPr/>
        <p:nvPr/>
      </p:nvGrpSpPr>
      <p:grpSpPr>
        <a:xfrm>
          <a:off x="0" y="0"/>
          <a:ext cx="0" cy="0"/>
          <a:chOff x="0" y="0"/>
          <a:chExt cx="0" cy="0"/>
        </a:xfrm>
      </p:grpSpPr>
      <p:pic>
        <p:nvPicPr>
          <p:cNvPr id="1361" name="Google Shape;1361;p23"/>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362" name="Google Shape;1362;p23"/>
          <p:cNvGrpSpPr/>
          <p:nvPr/>
        </p:nvGrpSpPr>
        <p:grpSpPr>
          <a:xfrm rot="-8099954">
            <a:off x="-459577" y="-1021623"/>
            <a:ext cx="1344367" cy="1995327"/>
            <a:chOff x="272875" y="1527563"/>
            <a:chExt cx="255950" cy="455000"/>
          </a:xfrm>
        </p:grpSpPr>
        <p:sp>
          <p:nvSpPr>
            <p:cNvPr id="1363" name="Google Shape;1363;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98" name="Google Shape;1398;p23"/>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399" name="Google Shape;1399;p23"/>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400" name="Google Shape;1400;p23"/>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401" name="Google Shape;1401;p23"/>
          <p:cNvSpPr/>
          <p:nvPr/>
        </p:nvSpPr>
        <p:spPr>
          <a:xfrm rot="231922" flipH="1">
            <a:off x="7473457" y="-6437207"/>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02" name="Google Shape;1402;p23"/>
          <p:cNvPicPr preferRelativeResize="0"/>
          <p:nvPr/>
        </p:nvPicPr>
        <p:blipFill>
          <a:blip r:embed="rId2">
            <a:alphaModFix amt="66000"/>
          </a:blip>
          <a:stretch>
            <a:fillRect/>
          </a:stretch>
        </p:blipFill>
        <p:spPr>
          <a:xfrm rot="-2343514" flipH="1">
            <a:off x="7272347" y="3430567"/>
            <a:ext cx="3297389" cy="2276638"/>
          </a:xfrm>
          <a:prstGeom prst="rect">
            <a:avLst/>
          </a:prstGeom>
          <a:noFill/>
          <a:ln>
            <a:noFill/>
          </a:ln>
        </p:spPr>
      </p:pic>
      <p:grpSp>
        <p:nvGrpSpPr>
          <p:cNvPr id="1403" name="Google Shape;1403;p23"/>
          <p:cNvGrpSpPr/>
          <p:nvPr/>
        </p:nvGrpSpPr>
        <p:grpSpPr>
          <a:xfrm rot="-8099954">
            <a:off x="8454323" y="4128852"/>
            <a:ext cx="1344367" cy="1995327"/>
            <a:chOff x="272875" y="1527563"/>
            <a:chExt cx="255950" cy="455000"/>
          </a:xfrm>
        </p:grpSpPr>
        <p:sp>
          <p:nvSpPr>
            <p:cNvPr id="1404" name="Google Shape;1404;p2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 and text">
  <p:cSld name="BLANK_1_1_1_1_1_1">
    <p:spTree>
      <p:nvGrpSpPr>
        <p:cNvPr id="1" name="Shape 1439"/>
        <p:cNvGrpSpPr/>
        <p:nvPr/>
      </p:nvGrpSpPr>
      <p:grpSpPr>
        <a:xfrm>
          <a:off x="0" y="0"/>
          <a:ext cx="0" cy="0"/>
          <a:chOff x="0" y="0"/>
          <a:chExt cx="0" cy="0"/>
        </a:xfrm>
      </p:grpSpPr>
      <p:sp>
        <p:nvSpPr>
          <p:cNvPr id="1440" name="Google Shape;1440;p24"/>
          <p:cNvSpPr txBox="1">
            <a:spLocks noGrp="1"/>
          </p:cNvSpPr>
          <p:nvPr>
            <p:ph type="title" hasCustomPrompt="1"/>
          </p:nvPr>
        </p:nvSpPr>
        <p:spPr>
          <a:xfrm>
            <a:off x="3040947"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1" name="Google Shape;1441;p24"/>
          <p:cNvSpPr txBox="1">
            <a:spLocks noGrp="1"/>
          </p:cNvSpPr>
          <p:nvPr>
            <p:ph type="subTitle" idx="1"/>
          </p:nvPr>
        </p:nvSpPr>
        <p:spPr>
          <a:xfrm>
            <a:off x="4570802" y="3295975"/>
            <a:ext cx="19134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2" name="Google Shape;1442;p24"/>
          <p:cNvSpPr txBox="1">
            <a:spLocks noGrp="1"/>
          </p:cNvSpPr>
          <p:nvPr>
            <p:ph type="title" idx="2" hasCustomPrompt="1"/>
          </p:nvPr>
        </p:nvSpPr>
        <p:spPr>
          <a:xfrm>
            <a:off x="4959602" y="1992075"/>
            <a:ext cx="11358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3" name="Google Shape;1443;p24"/>
          <p:cNvSpPr txBox="1">
            <a:spLocks noGrp="1"/>
          </p:cNvSpPr>
          <p:nvPr>
            <p:ph type="subTitle" idx="3"/>
          </p:nvPr>
        </p:nvSpPr>
        <p:spPr>
          <a:xfrm>
            <a:off x="2645697"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4" name="Google Shape;1444;p24"/>
          <p:cNvSpPr txBox="1">
            <a:spLocks noGrp="1"/>
          </p:cNvSpPr>
          <p:nvPr>
            <p:ph type="title" idx="4" hasCustomPrompt="1"/>
          </p:nvPr>
        </p:nvSpPr>
        <p:spPr>
          <a:xfrm>
            <a:off x="692645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5" name="Google Shape;1445;p24"/>
          <p:cNvSpPr txBox="1">
            <a:spLocks noGrp="1"/>
          </p:cNvSpPr>
          <p:nvPr>
            <p:ph type="subTitle" idx="5"/>
          </p:nvPr>
        </p:nvSpPr>
        <p:spPr>
          <a:xfrm>
            <a:off x="6507950" y="3295975"/>
            <a:ext cx="19200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6" name="Google Shape;1446;p24"/>
          <p:cNvSpPr txBox="1">
            <a:spLocks noGrp="1"/>
          </p:cNvSpPr>
          <p:nvPr>
            <p:ph type="title" idx="6" hasCustomPrompt="1"/>
          </p:nvPr>
        </p:nvSpPr>
        <p:spPr>
          <a:xfrm>
            <a:off x="1146160" y="1992075"/>
            <a:ext cx="1083000" cy="44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47" name="Google Shape;1447;p24"/>
          <p:cNvSpPr txBox="1">
            <a:spLocks noGrp="1"/>
          </p:cNvSpPr>
          <p:nvPr>
            <p:ph type="subTitle" idx="7"/>
          </p:nvPr>
        </p:nvSpPr>
        <p:spPr>
          <a:xfrm>
            <a:off x="724510" y="3295975"/>
            <a:ext cx="19263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atin typeface="Overpass Black"/>
                <a:ea typeface="Overpass Black"/>
                <a:cs typeface="Overpass Black"/>
                <a:sym typeface="Overpass Black"/>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48" name="Google Shape;1448;p24"/>
          <p:cNvSpPr txBox="1">
            <a:spLocks noGrp="1"/>
          </p:cNvSpPr>
          <p:nvPr>
            <p:ph type="subTitle" idx="8"/>
          </p:nvPr>
        </p:nvSpPr>
        <p:spPr>
          <a:xfrm>
            <a:off x="722260"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9" name="Google Shape;1449;p24"/>
          <p:cNvSpPr txBox="1">
            <a:spLocks noGrp="1"/>
          </p:cNvSpPr>
          <p:nvPr>
            <p:ph type="subTitle" idx="9"/>
          </p:nvPr>
        </p:nvSpPr>
        <p:spPr>
          <a:xfrm>
            <a:off x="2643447"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0" name="Google Shape;1450;p24"/>
          <p:cNvSpPr txBox="1">
            <a:spLocks noGrp="1"/>
          </p:cNvSpPr>
          <p:nvPr>
            <p:ph type="subTitle" idx="13"/>
          </p:nvPr>
        </p:nvSpPr>
        <p:spPr>
          <a:xfrm>
            <a:off x="4562102" y="3632696"/>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1" name="Google Shape;1451;p24"/>
          <p:cNvSpPr txBox="1">
            <a:spLocks noGrp="1"/>
          </p:cNvSpPr>
          <p:nvPr>
            <p:ph type="subTitle" idx="14"/>
          </p:nvPr>
        </p:nvSpPr>
        <p:spPr>
          <a:xfrm>
            <a:off x="6502550" y="3632700"/>
            <a:ext cx="1930800" cy="806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452" name="Google Shape;1452;p24"/>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453" name="Google Shape;1453;p24"/>
          <p:cNvGrpSpPr/>
          <p:nvPr/>
        </p:nvGrpSpPr>
        <p:grpSpPr>
          <a:xfrm rot="-987768">
            <a:off x="7751817" y="-266278"/>
            <a:ext cx="1344359" cy="1995308"/>
            <a:chOff x="272875" y="1527563"/>
            <a:chExt cx="255950" cy="455000"/>
          </a:xfrm>
        </p:grpSpPr>
        <p:sp>
          <p:nvSpPr>
            <p:cNvPr id="1454" name="Google Shape;1454;p2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89" name="Google Shape;1489;p24"/>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490" name="Google Shape;1490;p24"/>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491" name="Google Shape;1491;p24"/>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4"/>
          <p:cNvSpPr txBox="1">
            <a:spLocks noGrp="1"/>
          </p:cNvSpPr>
          <p:nvPr>
            <p:ph type="ctrTitle" idx="15"/>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8"/>
        <p:cNvGrpSpPr/>
        <p:nvPr/>
      </p:nvGrpSpPr>
      <p:grpSpPr>
        <a:xfrm>
          <a:off x="0" y="0"/>
          <a:ext cx="0" cy="0"/>
          <a:chOff x="0" y="0"/>
          <a:chExt cx="0" cy="0"/>
        </a:xfrm>
      </p:grpSpPr>
      <p:sp>
        <p:nvSpPr>
          <p:cNvPr id="169" name="Google Shape;169;p4"/>
          <p:cNvSpPr txBox="1">
            <a:spLocks noGrp="1"/>
          </p:cNvSpPr>
          <p:nvPr>
            <p:ph type="body" idx="1"/>
          </p:nvPr>
        </p:nvSpPr>
        <p:spPr>
          <a:xfrm>
            <a:off x="720000" y="1055850"/>
            <a:ext cx="7704000" cy="3513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1"/>
              </a:buClr>
              <a:buSzPts val="1400"/>
              <a:buChar char="●"/>
              <a:defRPr sz="1200">
                <a:solidFill>
                  <a:srgbClr val="434343"/>
                </a:solidFill>
              </a:defRPr>
            </a:lvl1pPr>
            <a:lvl2pPr marL="914400" lvl="1" indent="-317500" rtl="0">
              <a:lnSpc>
                <a:spcPct val="100000"/>
              </a:lnSpc>
              <a:spcBef>
                <a:spcPts val="1600"/>
              </a:spcBef>
              <a:spcAft>
                <a:spcPts val="0"/>
              </a:spcAft>
              <a:buClr>
                <a:srgbClr val="434343"/>
              </a:buClr>
              <a:buSzPts val="1400"/>
              <a:buChar char="○"/>
              <a:defRPr>
                <a:solidFill>
                  <a:srgbClr val="434343"/>
                </a:solidFill>
              </a:defRPr>
            </a:lvl2pPr>
            <a:lvl3pPr marL="1371600" lvl="2" indent="-317500" rtl="0">
              <a:lnSpc>
                <a:spcPct val="100000"/>
              </a:lnSpc>
              <a:spcBef>
                <a:spcPts val="1600"/>
              </a:spcBef>
              <a:spcAft>
                <a:spcPts val="0"/>
              </a:spcAft>
              <a:buClr>
                <a:srgbClr val="434343"/>
              </a:buClr>
              <a:buSzPts val="1400"/>
              <a:buChar char="■"/>
              <a:defRPr>
                <a:solidFill>
                  <a:srgbClr val="434343"/>
                </a:solidFill>
              </a:defRPr>
            </a:lvl3pPr>
            <a:lvl4pPr marL="1828800" lvl="3" indent="-317500" rtl="0">
              <a:lnSpc>
                <a:spcPct val="100000"/>
              </a:lnSpc>
              <a:spcBef>
                <a:spcPts val="1600"/>
              </a:spcBef>
              <a:spcAft>
                <a:spcPts val="0"/>
              </a:spcAft>
              <a:buClr>
                <a:srgbClr val="434343"/>
              </a:buClr>
              <a:buSzPts val="1400"/>
              <a:buChar char="●"/>
              <a:defRPr>
                <a:solidFill>
                  <a:srgbClr val="434343"/>
                </a:solidFill>
              </a:defRPr>
            </a:lvl4pPr>
            <a:lvl5pPr marL="2286000" lvl="4" indent="-317500" rtl="0">
              <a:lnSpc>
                <a:spcPct val="100000"/>
              </a:lnSpc>
              <a:spcBef>
                <a:spcPts val="1600"/>
              </a:spcBef>
              <a:spcAft>
                <a:spcPts val="0"/>
              </a:spcAft>
              <a:buClr>
                <a:srgbClr val="434343"/>
              </a:buClr>
              <a:buSzPts val="1400"/>
              <a:buChar char="○"/>
              <a:defRPr>
                <a:solidFill>
                  <a:srgbClr val="434343"/>
                </a:solidFill>
              </a:defRPr>
            </a:lvl5pPr>
            <a:lvl6pPr marL="2743200" lvl="5" indent="-317500" rtl="0">
              <a:lnSpc>
                <a:spcPct val="100000"/>
              </a:lnSpc>
              <a:spcBef>
                <a:spcPts val="1600"/>
              </a:spcBef>
              <a:spcAft>
                <a:spcPts val="0"/>
              </a:spcAft>
              <a:buClr>
                <a:srgbClr val="434343"/>
              </a:buClr>
              <a:buSzPts val="1400"/>
              <a:buChar char="■"/>
              <a:defRPr>
                <a:solidFill>
                  <a:srgbClr val="434343"/>
                </a:solidFill>
              </a:defRPr>
            </a:lvl6pPr>
            <a:lvl7pPr marL="3200400" lvl="6" indent="-317500" rtl="0">
              <a:lnSpc>
                <a:spcPct val="100000"/>
              </a:lnSpc>
              <a:spcBef>
                <a:spcPts val="1600"/>
              </a:spcBef>
              <a:spcAft>
                <a:spcPts val="0"/>
              </a:spcAft>
              <a:buClr>
                <a:srgbClr val="434343"/>
              </a:buClr>
              <a:buSzPts val="1400"/>
              <a:buChar char="●"/>
              <a:defRPr>
                <a:solidFill>
                  <a:srgbClr val="434343"/>
                </a:solidFill>
              </a:defRPr>
            </a:lvl7pPr>
            <a:lvl8pPr marL="3657600" lvl="7" indent="-317500" rtl="0">
              <a:lnSpc>
                <a:spcPct val="100000"/>
              </a:lnSpc>
              <a:spcBef>
                <a:spcPts val="1600"/>
              </a:spcBef>
              <a:spcAft>
                <a:spcPts val="0"/>
              </a:spcAft>
              <a:buClr>
                <a:srgbClr val="434343"/>
              </a:buClr>
              <a:buSzPts val="1400"/>
              <a:buChar char="○"/>
              <a:defRPr>
                <a:solidFill>
                  <a:srgbClr val="434343"/>
                </a:solidFill>
              </a:defRPr>
            </a:lvl8pPr>
            <a:lvl9pPr marL="4114800" lvl="8" indent="-317500" rtl="0">
              <a:lnSpc>
                <a:spcPct val="100000"/>
              </a:lnSpc>
              <a:spcBef>
                <a:spcPts val="1600"/>
              </a:spcBef>
              <a:spcAft>
                <a:spcPts val="1600"/>
              </a:spcAft>
              <a:buClr>
                <a:srgbClr val="434343"/>
              </a:buClr>
              <a:buSzPts val="1400"/>
              <a:buChar char="■"/>
              <a:defRPr>
                <a:solidFill>
                  <a:srgbClr val="434343"/>
                </a:solidFill>
              </a:defRPr>
            </a:lvl9pPr>
          </a:lstStyle>
          <a:p>
            <a:endParaRPr/>
          </a:p>
        </p:txBody>
      </p:sp>
      <p:pic>
        <p:nvPicPr>
          <p:cNvPr id="170" name="Google Shape;170;p4"/>
          <p:cNvPicPr preferRelativeResize="0"/>
          <p:nvPr/>
        </p:nvPicPr>
        <p:blipFill>
          <a:blip r:embed="rId2">
            <a:alphaModFix amt="66000"/>
          </a:blip>
          <a:stretch>
            <a:fillRect/>
          </a:stretch>
        </p:blipFill>
        <p:spPr>
          <a:xfrm rot="1326165" flipH="1">
            <a:off x="7658780" y="-1091242"/>
            <a:ext cx="3297389" cy="2276634"/>
          </a:xfrm>
          <a:prstGeom prst="rect">
            <a:avLst/>
          </a:prstGeom>
          <a:noFill/>
          <a:ln>
            <a:noFill/>
          </a:ln>
        </p:spPr>
      </p:pic>
      <p:pic>
        <p:nvPicPr>
          <p:cNvPr id="171" name="Google Shape;171;p4"/>
          <p:cNvPicPr preferRelativeResize="0"/>
          <p:nvPr/>
        </p:nvPicPr>
        <p:blipFill>
          <a:blip r:embed="rId3">
            <a:alphaModFix amt="67000"/>
          </a:blip>
          <a:stretch>
            <a:fillRect/>
          </a:stretch>
        </p:blipFill>
        <p:spPr>
          <a:xfrm rot="5400000" flipH="1">
            <a:off x="7116014" y="-515250"/>
            <a:ext cx="2894875" cy="2593326"/>
          </a:xfrm>
          <a:prstGeom prst="rect">
            <a:avLst/>
          </a:prstGeom>
          <a:noFill/>
          <a:ln>
            <a:noFill/>
          </a:ln>
        </p:spPr>
      </p:pic>
      <p:pic>
        <p:nvPicPr>
          <p:cNvPr id="172" name="Google Shape;172;p4"/>
          <p:cNvPicPr preferRelativeResize="0"/>
          <p:nvPr/>
        </p:nvPicPr>
        <p:blipFill>
          <a:blip r:embed="rId2">
            <a:alphaModFix amt="66000"/>
          </a:blip>
          <a:stretch>
            <a:fillRect/>
          </a:stretch>
        </p:blipFill>
        <p:spPr>
          <a:xfrm rot="5547182" flipH="1">
            <a:off x="-1959645" y="2413033"/>
            <a:ext cx="3297391" cy="2276632"/>
          </a:xfrm>
          <a:prstGeom prst="rect">
            <a:avLst/>
          </a:prstGeom>
          <a:noFill/>
          <a:ln>
            <a:noFill/>
          </a:ln>
        </p:spPr>
      </p:pic>
      <p:pic>
        <p:nvPicPr>
          <p:cNvPr id="173" name="Google Shape;173;p4"/>
          <p:cNvPicPr preferRelativeResize="0"/>
          <p:nvPr/>
        </p:nvPicPr>
        <p:blipFill>
          <a:blip r:embed="rId4">
            <a:alphaModFix amt="82000"/>
          </a:blip>
          <a:stretch>
            <a:fillRect/>
          </a:stretch>
        </p:blipFill>
        <p:spPr>
          <a:xfrm rot="7617396">
            <a:off x="7156577" y="3425249"/>
            <a:ext cx="3632874" cy="2999026"/>
          </a:xfrm>
          <a:prstGeom prst="rect">
            <a:avLst/>
          </a:prstGeom>
          <a:noFill/>
          <a:ln>
            <a:noFill/>
          </a:ln>
        </p:spPr>
      </p:pic>
      <p:grpSp>
        <p:nvGrpSpPr>
          <p:cNvPr id="174" name="Google Shape;174;p4"/>
          <p:cNvGrpSpPr/>
          <p:nvPr/>
        </p:nvGrpSpPr>
        <p:grpSpPr>
          <a:xfrm>
            <a:off x="-624370" y="1649584"/>
            <a:ext cx="1344377" cy="1995312"/>
            <a:chOff x="272875" y="1527563"/>
            <a:chExt cx="255950" cy="455000"/>
          </a:xfrm>
        </p:grpSpPr>
        <p:sp>
          <p:nvSpPr>
            <p:cNvPr id="175" name="Google Shape;175;p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4"/>
          <p:cNvSpPr/>
          <p:nvPr/>
        </p:nvSpPr>
        <p:spPr>
          <a:xfrm rot="2491995">
            <a:off x="8061861" y="3895420"/>
            <a:ext cx="2265111" cy="2165862"/>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1">
  <p:cSld name="CUSTOM_1">
    <p:spTree>
      <p:nvGrpSpPr>
        <p:cNvPr id="1" name="Shape 1493"/>
        <p:cNvGrpSpPr/>
        <p:nvPr/>
      </p:nvGrpSpPr>
      <p:grpSpPr>
        <a:xfrm>
          <a:off x="0" y="0"/>
          <a:ext cx="0" cy="0"/>
          <a:chOff x="0" y="0"/>
          <a:chExt cx="0" cy="0"/>
        </a:xfrm>
      </p:grpSpPr>
      <p:sp>
        <p:nvSpPr>
          <p:cNvPr id="1494" name="Google Shape;1494;p25"/>
          <p:cNvSpPr txBox="1">
            <a:spLocks noGrp="1"/>
          </p:cNvSpPr>
          <p:nvPr>
            <p:ph type="subTitle" idx="1"/>
          </p:nvPr>
        </p:nvSpPr>
        <p:spPr>
          <a:xfrm>
            <a:off x="671450" y="2555700"/>
            <a:ext cx="3566700" cy="1166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1495" name="Google Shape;1495;p25"/>
          <p:cNvSpPr txBox="1">
            <a:spLocks noGrp="1"/>
          </p:cNvSpPr>
          <p:nvPr>
            <p:ph type="ctrTitle"/>
          </p:nvPr>
        </p:nvSpPr>
        <p:spPr>
          <a:xfrm>
            <a:off x="671450" y="1875052"/>
            <a:ext cx="2604300" cy="573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1496" name="Google Shape;1496;p25"/>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1497" name="Google Shape;1497;p25"/>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1498" name="Google Shape;1498;p25"/>
          <p:cNvGrpSpPr/>
          <p:nvPr/>
        </p:nvGrpSpPr>
        <p:grpSpPr>
          <a:xfrm rot="-2700000">
            <a:off x="8026513" y="-183341"/>
            <a:ext cx="1344349" cy="1995327"/>
            <a:chOff x="272875" y="1527563"/>
            <a:chExt cx="255950" cy="455000"/>
          </a:xfrm>
        </p:grpSpPr>
        <p:sp>
          <p:nvSpPr>
            <p:cNvPr id="1499" name="Google Shape;1499;p2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4" name="Google Shape;1534;p25"/>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5" name="Google Shape;1535;p25"/>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1536" name="Google Shape;1536;p25"/>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1537"/>
        <p:cNvGrpSpPr/>
        <p:nvPr/>
      </p:nvGrpSpPr>
      <p:grpSpPr>
        <a:xfrm>
          <a:off x="0" y="0"/>
          <a:ext cx="0" cy="0"/>
          <a:chOff x="0" y="0"/>
          <a:chExt cx="0" cy="0"/>
        </a:xfrm>
      </p:grpSpPr>
      <p:sp>
        <p:nvSpPr>
          <p:cNvPr id="1538" name="Google Shape;1538;p26"/>
          <p:cNvSpPr txBox="1">
            <a:spLocks noGrp="1"/>
          </p:cNvSpPr>
          <p:nvPr>
            <p:ph type="subTitle" idx="1"/>
          </p:nvPr>
        </p:nvSpPr>
        <p:spPr>
          <a:xfrm>
            <a:off x="544025" y="3120381"/>
            <a:ext cx="22860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39" name="Google Shape;1539;p26"/>
          <p:cNvSpPr txBox="1">
            <a:spLocks noGrp="1"/>
          </p:cNvSpPr>
          <p:nvPr>
            <p:ph type="subTitle" idx="2"/>
          </p:nvPr>
        </p:nvSpPr>
        <p:spPr>
          <a:xfrm>
            <a:off x="544025"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0" name="Google Shape;1540;p26"/>
          <p:cNvSpPr txBox="1">
            <a:spLocks noGrp="1"/>
          </p:cNvSpPr>
          <p:nvPr>
            <p:ph type="subTitle" idx="3"/>
          </p:nvPr>
        </p:nvSpPr>
        <p:spPr>
          <a:xfrm>
            <a:off x="3147280"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41" name="Google Shape;1541;p26"/>
          <p:cNvSpPr txBox="1">
            <a:spLocks noGrp="1"/>
          </p:cNvSpPr>
          <p:nvPr>
            <p:ph type="subTitle" idx="4"/>
          </p:nvPr>
        </p:nvSpPr>
        <p:spPr>
          <a:xfrm>
            <a:off x="323803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2" name="Google Shape;1542;p26"/>
          <p:cNvSpPr txBox="1">
            <a:spLocks noGrp="1"/>
          </p:cNvSpPr>
          <p:nvPr>
            <p:ph type="subTitle" idx="5"/>
          </p:nvPr>
        </p:nvSpPr>
        <p:spPr>
          <a:xfrm>
            <a:off x="5784651" y="3120381"/>
            <a:ext cx="2467500" cy="47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atin typeface="Overpass Black"/>
                <a:ea typeface="Overpass Black"/>
                <a:cs typeface="Overpass Black"/>
                <a:sym typeface="Overpass Black"/>
              </a:defRPr>
            </a:lvl1pPr>
            <a:lvl2pPr lvl="1" algn="ctr" rtl="0">
              <a:lnSpc>
                <a:spcPct val="100000"/>
              </a:lnSpc>
              <a:spcBef>
                <a:spcPts val="0"/>
              </a:spcBef>
              <a:spcAft>
                <a:spcPts val="0"/>
              </a:spcAft>
              <a:buNone/>
              <a:defRPr sz="1600">
                <a:latin typeface="Overpass Black"/>
                <a:ea typeface="Overpass Black"/>
                <a:cs typeface="Overpass Black"/>
                <a:sym typeface="Overpass Black"/>
              </a:defRPr>
            </a:lvl2pPr>
            <a:lvl3pPr lvl="2" algn="ctr" rtl="0">
              <a:lnSpc>
                <a:spcPct val="100000"/>
              </a:lnSpc>
              <a:spcBef>
                <a:spcPts val="0"/>
              </a:spcBef>
              <a:spcAft>
                <a:spcPts val="0"/>
              </a:spcAft>
              <a:buNone/>
              <a:defRPr sz="1600">
                <a:latin typeface="Overpass Black"/>
                <a:ea typeface="Overpass Black"/>
                <a:cs typeface="Overpass Black"/>
                <a:sym typeface="Overpass Black"/>
              </a:defRPr>
            </a:lvl3pPr>
            <a:lvl4pPr lvl="3" algn="ctr" rtl="0">
              <a:lnSpc>
                <a:spcPct val="100000"/>
              </a:lnSpc>
              <a:spcBef>
                <a:spcPts val="0"/>
              </a:spcBef>
              <a:spcAft>
                <a:spcPts val="0"/>
              </a:spcAft>
              <a:buNone/>
              <a:defRPr sz="1600">
                <a:latin typeface="Overpass Black"/>
                <a:ea typeface="Overpass Black"/>
                <a:cs typeface="Overpass Black"/>
                <a:sym typeface="Overpass Black"/>
              </a:defRPr>
            </a:lvl4pPr>
            <a:lvl5pPr lvl="4" algn="ctr" rtl="0">
              <a:lnSpc>
                <a:spcPct val="100000"/>
              </a:lnSpc>
              <a:spcBef>
                <a:spcPts val="0"/>
              </a:spcBef>
              <a:spcAft>
                <a:spcPts val="0"/>
              </a:spcAft>
              <a:buNone/>
              <a:defRPr sz="1600">
                <a:latin typeface="Overpass Black"/>
                <a:ea typeface="Overpass Black"/>
                <a:cs typeface="Overpass Black"/>
                <a:sym typeface="Overpass Black"/>
              </a:defRPr>
            </a:lvl5pPr>
            <a:lvl6pPr lvl="5" algn="ctr" rtl="0">
              <a:lnSpc>
                <a:spcPct val="100000"/>
              </a:lnSpc>
              <a:spcBef>
                <a:spcPts val="0"/>
              </a:spcBef>
              <a:spcAft>
                <a:spcPts val="0"/>
              </a:spcAft>
              <a:buNone/>
              <a:defRPr sz="1600">
                <a:latin typeface="Overpass Black"/>
                <a:ea typeface="Overpass Black"/>
                <a:cs typeface="Overpass Black"/>
                <a:sym typeface="Overpass Black"/>
              </a:defRPr>
            </a:lvl6pPr>
            <a:lvl7pPr lvl="6" algn="ctr" rtl="0">
              <a:lnSpc>
                <a:spcPct val="100000"/>
              </a:lnSpc>
              <a:spcBef>
                <a:spcPts val="0"/>
              </a:spcBef>
              <a:spcAft>
                <a:spcPts val="0"/>
              </a:spcAft>
              <a:buNone/>
              <a:defRPr sz="1600">
                <a:latin typeface="Overpass Black"/>
                <a:ea typeface="Overpass Black"/>
                <a:cs typeface="Overpass Black"/>
                <a:sym typeface="Overpass Black"/>
              </a:defRPr>
            </a:lvl7pPr>
            <a:lvl8pPr lvl="7" algn="ctr" rtl="0">
              <a:lnSpc>
                <a:spcPct val="100000"/>
              </a:lnSpc>
              <a:spcBef>
                <a:spcPts val="0"/>
              </a:spcBef>
              <a:spcAft>
                <a:spcPts val="0"/>
              </a:spcAft>
              <a:buNone/>
              <a:defRPr sz="1600">
                <a:latin typeface="Overpass Black"/>
                <a:ea typeface="Overpass Black"/>
                <a:cs typeface="Overpass Black"/>
                <a:sym typeface="Overpass Black"/>
              </a:defRPr>
            </a:lvl8pPr>
            <a:lvl9pPr lvl="8" algn="ctr" rtl="0">
              <a:lnSpc>
                <a:spcPct val="100000"/>
              </a:lnSpc>
              <a:spcBef>
                <a:spcPts val="0"/>
              </a:spcBef>
              <a:spcAft>
                <a:spcPts val="0"/>
              </a:spcAft>
              <a:buNone/>
              <a:defRPr sz="1600">
                <a:latin typeface="Overpass Black"/>
                <a:ea typeface="Overpass Black"/>
                <a:cs typeface="Overpass Black"/>
                <a:sym typeface="Overpass Black"/>
              </a:defRPr>
            </a:lvl9pPr>
          </a:lstStyle>
          <a:p>
            <a:endParaRPr/>
          </a:p>
        </p:txBody>
      </p:sp>
      <p:sp>
        <p:nvSpPr>
          <p:cNvPr id="1543" name="Google Shape;1543;p26"/>
          <p:cNvSpPr txBox="1">
            <a:spLocks noGrp="1"/>
          </p:cNvSpPr>
          <p:nvPr>
            <p:ph type="subTitle" idx="6"/>
          </p:nvPr>
        </p:nvSpPr>
        <p:spPr>
          <a:xfrm>
            <a:off x="5875400" y="3429595"/>
            <a:ext cx="2286000" cy="84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544" name="Google Shape;1544;p26"/>
          <p:cNvSpPr txBox="1">
            <a:spLocks noGrp="1"/>
          </p:cNvSpPr>
          <p:nvPr>
            <p:ph type="title" hasCustomPrompt="1"/>
          </p:nvPr>
        </p:nvSpPr>
        <p:spPr>
          <a:xfrm>
            <a:off x="3450130"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45" name="Google Shape;1545;p26"/>
          <p:cNvSpPr txBox="1">
            <a:spLocks noGrp="1"/>
          </p:cNvSpPr>
          <p:nvPr>
            <p:ph type="title" idx="7" hasCustomPrompt="1"/>
          </p:nvPr>
        </p:nvSpPr>
        <p:spPr>
          <a:xfrm>
            <a:off x="6087501"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46" name="Google Shape;1546;p26"/>
          <p:cNvSpPr txBox="1">
            <a:spLocks noGrp="1"/>
          </p:cNvSpPr>
          <p:nvPr>
            <p:ph type="title" idx="8" hasCustomPrompt="1"/>
          </p:nvPr>
        </p:nvSpPr>
        <p:spPr>
          <a:xfrm>
            <a:off x="756125" y="2341726"/>
            <a:ext cx="1861800" cy="54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2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pic>
        <p:nvPicPr>
          <p:cNvPr id="1547" name="Google Shape;1547;p26"/>
          <p:cNvPicPr preferRelativeResize="0"/>
          <p:nvPr/>
        </p:nvPicPr>
        <p:blipFill>
          <a:blip r:embed="rId2">
            <a:alphaModFix amt="66000"/>
          </a:blip>
          <a:stretch>
            <a:fillRect/>
          </a:stretch>
        </p:blipFill>
        <p:spPr>
          <a:xfrm rot="-2343514" flipH="1">
            <a:off x="-1641553" y="-1719908"/>
            <a:ext cx="3297389" cy="2276638"/>
          </a:xfrm>
          <a:prstGeom prst="rect">
            <a:avLst/>
          </a:prstGeom>
          <a:noFill/>
          <a:ln>
            <a:noFill/>
          </a:ln>
        </p:spPr>
      </p:pic>
      <p:grpSp>
        <p:nvGrpSpPr>
          <p:cNvPr id="1548" name="Google Shape;1548;p26"/>
          <p:cNvGrpSpPr/>
          <p:nvPr/>
        </p:nvGrpSpPr>
        <p:grpSpPr>
          <a:xfrm rot="-8099954">
            <a:off x="-459577" y="-1021623"/>
            <a:ext cx="1344367" cy="1995327"/>
            <a:chOff x="272875" y="1527563"/>
            <a:chExt cx="255950" cy="455000"/>
          </a:xfrm>
        </p:grpSpPr>
        <p:sp>
          <p:nvSpPr>
            <p:cNvPr id="1549" name="Google Shape;1549;p2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84" name="Google Shape;1584;p26"/>
          <p:cNvPicPr preferRelativeResize="0"/>
          <p:nvPr/>
        </p:nvPicPr>
        <p:blipFill>
          <a:blip r:embed="rId3">
            <a:alphaModFix amt="74000"/>
          </a:blip>
          <a:stretch>
            <a:fillRect/>
          </a:stretch>
        </p:blipFill>
        <p:spPr>
          <a:xfrm rot="4990199" flipH="1">
            <a:off x="-1127360" y="4108621"/>
            <a:ext cx="2894870" cy="2593321"/>
          </a:xfrm>
          <a:prstGeom prst="rect">
            <a:avLst/>
          </a:prstGeom>
          <a:noFill/>
          <a:ln>
            <a:noFill/>
          </a:ln>
        </p:spPr>
      </p:pic>
      <p:pic>
        <p:nvPicPr>
          <p:cNvPr id="1585" name="Google Shape;1585;p26"/>
          <p:cNvPicPr preferRelativeResize="0"/>
          <p:nvPr/>
        </p:nvPicPr>
        <p:blipFill>
          <a:blip r:embed="rId4">
            <a:alphaModFix amt="74000"/>
          </a:blip>
          <a:stretch>
            <a:fillRect/>
          </a:stretch>
        </p:blipFill>
        <p:spPr>
          <a:xfrm rot="4990199" flipH="1">
            <a:off x="7307615" y="-922016"/>
            <a:ext cx="2894870" cy="2593321"/>
          </a:xfrm>
          <a:prstGeom prst="rect">
            <a:avLst/>
          </a:prstGeom>
          <a:noFill/>
          <a:ln>
            <a:noFill/>
          </a:ln>
        </p:spPr>
      </p:pic>
      <p:sp>
        <p:nvSpPr>
          <p:cNvPr id="1586" name="Google Shape;1586;p26"/>
          <p:cNvSpPr txBox="1">
            <a:spLocks noGrp="1"/>
          </p:cNvSpPr>
          <p:nvPr>
            <p:ph type="ctrTitle" idx="9"/>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587" name="Google Shape;1587;p26"/>
          <p:cNvSpPr/>
          <p:nvPr/>
        </p:nvSpPr>
        <p:spPr>
          <a:xfrm rot="-2136675">
            <a:off x="7291512" y="4066884"/>
            <a:ext cx="2264977" cy="2165734"/>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668"/>
        <p:cNvGrpSpPr/>
        <p:nvPr/>
      </p:nvGrpSpPr>
      <p:grpSpPr>
        <a:xfrm>
          <a:off x="0" y="0"/>
          <a:ext cx="0" cy="0"/>
          <a:chOff x="0" y="0"/>
          <a:chExt cx="0" cy="0"/>
        </a:xfrm>
      </p:grpSpPr>
      <p:pic>
        <p:nvPicPr>
          <p:cNvPr id="1669" name="Google Shape;1669;p28"/>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670" name="Google Shape;1670;p28"/>
          <p:cNvGrpSpPr/>
          <p:nvPr/>
        </p:nvGrpSpPr>
        <p:grpSpPr>
          <a:xfrm rot="-987768">
            <a:off x="7751817" y="-266278"/>
            <a:ext cx="1344359" cy="1995308"/>
            <a:chOff x="272875" y="1527563"/>
            <a:chExt cx="255950" cy="455000"/>
          </a:xfrm>
        </p:grpSpPr>
        <p:sp>
          <p:nvSpPr>
            <p:cNvPr id="1671" name="Google Shape;1671;p2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06" name="Google Shape;1706;p28"/>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707" name="Google Shape;1707;p28"/>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08" name="Google Shape;1708;p28"/>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8"/>
          <p:cNvSpPr txBox="1">
            <a:spLocks noGrp="1"/>
          </p:cNvSpPr>
          <p:nvPr>
            <p:ph type="title"/>
          </p:nvPr>
        </p:nvSpPr>
        <p:spPr>
          <a:xfrm>
            <a:off x="732375"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10" name="Google Shape;1710;p28"/>
          <p:cNvSpPr txBox="1">
            <a:spLocks noGrp="1"/>
          </p:cNvSpPr>
          <p:nvPr>
            <p:ph type="subTitle" idx="1"/>
          </p:nvPr>
        </p:nvSpPr>
        <p:spPr>
          <a:xfrm>
            <a:off x="475175" y="2194825"/>
            <a:ext cx="4096800" cy="24903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11" name="Google Shape;1711;p28"/>
          <p:cNvSpPr txBox="1">
            <a:spLocks noGrp="1"/>
          </p:cNvSpPr>
          <p:nvPr>
            <p:ph type="title" idx="2"/>
          </p:nvPr>
        </p:nvSpPr>
        <p:spPr>
          <a:xfrm>
            <a:off x="4578150" y="1637495"/>
            <a:ext cx="3839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12" name="Google Shape;1712;p28"/>
          <p:cNvSpPr txBox="1">
            <a:spLocks noGrp="1"/>
          </p:cNvSpPr>
          <p:nvPr>
            <p:ph type="subTitle" idx="3"/>
          </p:nvPr>
        </p:nvSpPr>
        <p:spPr>
          <a:xfrm>
            <a:off x="4578150" y="2194825"/>
            <a:ext cx="4096800" cy="2490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sz="12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13" name="Google Shape;1713;p28"/>
          <p:cNvSpPr txBox="1">
            <a:spLocks noGrp="1"/>
          </p:cNvSpPr>
          <p:nvPr>
            <p:ph type="ctrTitle" idx="4"/>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CUSTOM_4_1_1_1">
    <p:spTree>
      <p:nvGrpSpPr>
        <p:cNvPr id="1" name="Shape 1714"/>
        <p:cNvGrpSpPr/>
        <p:nvPr/>
      </p:nvGrpSpPr>
      <p:grpSpPr>
        <a:xfrm>
          <a:off x="0" y="0"/>
          <a:ext cx="0" cy="0"/>
          <a:chOff x="0" y="0"/>
          <a:chExt cx="0" cy="0"/>
        </a:xfrm>
      </p:grpSpPr>
      <p:pic>
        <p:nvPicPr>
          <p:cNvPr id="1715" name="Google Shape;1715;p29"/>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716" name="Google Shape;1716;p29"/>
          <p:cNvGrpSpPr/>
          <p:nvPr/>
        </p:nvGrpSpPr>
        <p:grpSpPr>
          <a:xfrm rot="-987768">
            <a:off x="7751817" y="-266278"/>
            <a:ext cx="1344359" cy="1995308"/>
            <a:chOff x="272875" y="1527563"/>
            <a:chExt cx="255950" cy="455000"/>
          </a:xfrm>
        </p:grpSpPr>
        <p:sp>
          <p:nvSpPr>
            <p:cNvPr id="1717" name="Google Shape;1717;p2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9"/>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9"/>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9"/>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9"/>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9"/>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9"/>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52" name="Google Shape;1752;p29"/>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753" name="Google Shape;1753;p29"/>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754" name="Google Shape;1754;p29"/>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9"/>
          <p:cNvSpPr txBox="1">
            <a:spLocks noGrp="1"/>
          </p:cNvSpPr>
          <p:nvPr>
            <p:ph type="subTitle" idx="1"/>
          </p:nvPr>
        </p:nvSpPr>
        <p:spPr>
          <a:xfrm>
            <a:off x="724603" y="2240850"/>
            <a:ext cx="3181800" cy="123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Char char="●"/>
              <a:defRPr sz="1600"/>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756" name="Google Shape;1756;p29"/>
          <p:cNvSpPr txBox="1">
            <a:spLocks noGrp="1"/>
          </p:cNvSpPr>
          <p:nvPr>
            <p:ph type="ctrTitle"/>
          </p:nvPr>
        </p:nvSpPr>
        <p:spPr>
          <a:xfrm>
            <a:off x="724603" y="1663050"/>
            <a:ext cx="31818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1757" name="Google Shape;1757;p29"/>
          <p:cNvSpPr/>
          <p:nvPr/>
        </p:nvSpPr>
        <p:spPr>
          <a:xfrm rot="-4340781" flipH="1">
            <a:off x="3518" y="-5268942"/>
            <a:ext cx="4623974" cy="725683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
  <p:cSld name="BLANK_1_1_1_1_1_1_2_1">
    <p:spTree>
      <p:nvGrpSpPr>
        <p:cNvPr id="1" name="Shape 1758"/>
        <p:cNvGrpSpPr/>
        <p:nvPr/>
      </p:nvGrpSpPr>
      <p:grpSpPr>
        <a:xfrm>
          <a:off x="0" y="0"/>
          <a:ext cx="0" cy="0"/>
          <a:chOff x="0" y="0"/>
          <a:chExt cx="0" cy="0"/>
        </a:xfrm>
      </p:grpSpPr>
      <p:pic>
        <p:nvPicPr>
          <p:cNvPr id="1759" name="Google Shape;1759;p30"/>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760" name="Google Shape;1760;p30"/>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761" name="Google Shape;1761;p30"/>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762" name="Google Shape;1762;p30"/>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763" name="Google Shape;1763;p30"/>
          <p:cNvGrpSpPr/>
          <p:nvPr/>
        </p:nvGrpSpPr>
        <p:grpSpPr>
          <a:xfrm rot="-2700000">
            <a:off x="167955" y="3080962"/>
            <a:ext cx="1344349" cy="2469678"/>
            <a:chOff x="272875" y="1419395"/>
            <a:chExt cx="255950" cy="563168"/>
          </a:xfrm>
        </p:grpSpPr>
        <p:sp>
          <p:nvSpPr>
            <p:cNvPr id="1764" name="Google Shape;1764;p3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0"/>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0"/>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0"/>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0"/>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0"/>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0"/>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9" name="Google Shape;1799;p30"/>
          <p:cNvGrpSpPr/>
          <p:nvPr/>
        </p:nvGrpSpPr>
        <p:grpSpPr>
          <a:xfrm rot="-2700000">
            <a:off x="8026513" y="-183341"/>
            <a:ext cx="1344349" cy="1995327"/>
            <a:chOff x="272875" y="1527563"/>
            <a:chExt cx="255950" cy="455000"/>
          </a:xfrm>
        </p:grpSpPr>
        <p:sp>
          <p:nvSpPr>
            <p:cNvPr id="1800" name="Google Shape;1800;p30"/>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0"/>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0"/>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0"/>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0"/>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0"/>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0"/>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0"/>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0"/>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0"/>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0"/>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0"/>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0"/>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0"/>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0"/>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0"/>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0"/>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0"/>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0"/>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0"/>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0"/>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0"/>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0"/>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0"/>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0"/>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0"/>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0"/>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0"/>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0"/>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0"/>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0"/>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0"/>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0"/>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0"/>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0"/>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5" name="Google Shape;1835;p30"/>
          <p:cNvSpPr txBox="1">
            <a:spLocks noGrp="1"/>
          </p:cNvSpPr>
          <p:nvPr>
            <p:ph type="ctrTitle"/>
          </p:nvPr>
        </p:nvSpPr>
        <p:spPr>
          <a:xfrm>
            <a:off x="720000" y="540000"/>
            <a:ext cx="7704000" cy="135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36" name="Google Shape;1836;p30"/>
          <p:cNvSpPr txBox="1">
            <a:spLocks noGrp="1"/>
          </p:cNvSpPr>
          <p:nvPr>
            <p:ph type="subTitle" idx="1"/>
          </p:nvPr>
        </p:nvSpPr>
        <p:spPr>
          <a:xfrm>
            <a:off x="720000" y="2603948"/>
            <a:ext cx="7704000" cy="96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837" name="Google Shape;1837;p30"/>
          <p:cNvSpPr txBox="1"/>
          <p:nvPr/>
        </p:nvSpPr>
        <p:spPr>
          <a:xfrm>
            <a:off x="2646000" y="3628979"/>
            <a:ext cx="3852000" cy="67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2"/>
                </a:solidFill>
                <a:latin typeface="Open Sans SemiBold"/>
                <a:ea typeface="Open Sans SemiBold"/>
                <a:cs typeface="Open Sans SemiBold"/>
                <a:sym typeface="Open Sans SemiBold"/>
              </a:rPr>
              <a:t>CREDITS: This presentation template was created</a:t>
            </a:r>
            <a:r>
              <a:rPr lang="en" sz="1200" b="1">
                <a:solidFill>
                  <a:schemeClr val="dk2"/>
                </a:solidFill>
                <a:latin typeface="Open Sans"/>
                <a:ea typeface="Open Sans"/>
                <a:cs typeface="Open Sans"/>
                <a:sym typeface="Open Sans"/>
              </a:rPr>
              <a:t> </a:t>
            </a:r>
            <a:r>
              <a:rPr lang="en" sz="1200" b="1">
                <a:solidFill>
                  <a:schemeClr val="dk2"/>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by Slidesgo,</a:t>
            </a:r>
            <a:r>
              <a:rPr lang="en" sz="1200" b="1">
                <a:solidFill>
                  <a:schemeClr val="dk2"/>
                </a:solidFill>
                <a:latin typeface="Open Sans"/>
                <a:ea typeface="Open Sans"/>
                <a:cs typeface="Open Sans"/>
                <a:sym typeface="Open Sans"/>
              </a:rPr>
              <a:t> </a:t>
            </a:r>
            <a:r>
              <a:rPr lang="en" sz="1200">
                <a:solidFill>
                  <a:schemeClr val="dk2"/>
                </a:solidFill>
                <a:latin typeface="Open Sans SemiBold"/>
                <a:ea typeface="Open Sans SemiBold"/>
                <a:cs typeface="Open Sans SemiBold"/>
                <a:sym typeface="Open Sans SemiBold"/>
              </a:rPr>
              <a:t>including icons</a:t>
            </a:r>
            <a:r>
              <a:rPr lang="en" sz="1200" b="1">
                <a:solidFill>
                  <a:schemeClr val="dk2"/>
                </a:solidFill>
                <a:latin typeface="Open Sans"/>
                <a:ea typeface="Open Sans"/>
                <a:cs typeface="Open Sans"/>
                <a:sym typeface="Open Sans"/>
              </a:rPr>
              <a:t> </a:t>
            </a:r>
            <a:r>
              <a:rPr lang="en" sz="1200" b="1">
                <a:solidFill>
                  <a:schemeClr val="dk2"/>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by Flaticon,</a:t>
            </a:r>
            <a:r>
              <a:rPr lang="en" sz="1200" b="1">
                <a:solidFill>
                  <a:schemeClr val="dk2"/>
                </a:solidFill>
                <a:latin typeface="Open Sans"/>
                <a:ea typeface="Open Sans"/>
                <a:cs typeface="Open Sans"/>
                <a:sym typeface="Open Sans"/>
              </a:rPr>
              <a:t> i</a:t>
            </a:r>
            <a:r>
              <a:rPr lang="en" sz="1200">
                <a:solidFill>
                  <a:schemeClr val="dk2"/>
                </a:solidFill>
                <a:latin typeface="Open Sans SemiBold"/>
                <a:ea typeface="Open Sans SemiBold"/>
                <a:cs typeface="Open Sans SemiBold"/>
                <a:sym typeface="Open Sans SemiBold"/>
              </a:rPr>
              <a:t>nfographics &amp; images </a:t>
            </a:r>
            <a:r>
              <a:rPr lang="en" sz="1200" b="1">
                <a:solidFill>
                  <a:schemeClr val="dk2"/>
                </a:solidFill>
                <a:uFill>
                  <a:noFill/>
                </a:u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by Freepik</a:t>
            </a:r>
            <a:r>
              <a:rPr lang="en" sz="1200" b="1">
                <a:solidFill>
                  <a:schemeClr val="dk2"/>
                </a:solidFill>
                <a:latin typeface="Open Sans"/>
                <a:ea typeface="Open Sans"/>
                <a:cs typeface="Open Sans"/>
                <a:sym typeface="Open Sans"/>
              </a:rPr>
              <a:t> </a:t>
            </a:r>
            <a:endParaRPr sz="1200" b="1">
              <a:solidFill>
                <a:schemeClr val="dk2"/>
              </a:solidFill>
              <a:latin typeface="Open Sans"/>
              <a:ea typeface="Open Sans"/>
              <a:cs typeface="Open Sans"/>
              <a:sym typeface="Open Sans"/>
            </a:endParaRPr>
          </a:p>
        </p:txBody>
      </p:sp>
      <p:sp>
        <p:nvSpPr>
          <p:cNvPr id="1838" name="Google Shape;1838;p30"/>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1839"/>
        <p:cNvGrpSpPr/>
        <p:nvPr/>
      </p:nvGrpSpPr>
      <p:grpSpPr>
        <a:xfrm>
          <a:off x="0" y="0"/>
          <a:ext cx="0" cy="0"/>
          <a:chOff x="0" y="0"/>
          <a:chExt cx="0" cy="0"/>
        </a:xfrm>
      </p:grpSpPr>
      <p:pic>
        <p:nvPicPr>
          <p:cNvPr id="1840" name="Google Shape;1840;p31"/>
          <p:cNvPicPr preferRelativeResize="0"/>
          <p:nvPr/>
        </p:nvPicPr>
        <p:blipFill>
          <a:blip r:embed="rId2">
            <a:alphaModFix amt="76000"/>
          </a:blip>
          <a:stretch>
            <a:fillRect/>
          </a:stretch>
        </p:blipFill>
        <p:spPr>
          <a:xfrm rot="2453973">
            <a:off x="1248590" y="2532214"/>
            <a:ext cx="4232748" cy="1576274"/>
          </a:xfrm>
          <a:prstGeom prst="rect">
            <a:avLst/>
          </a:prstGeom>
          <a:noFill/>
          <a:ln>
            <a:noFill/>
          </a:ln>
        </p:spPr>
      </p:pic>
      <p:pic>
        <p:nvPicPr>
          <p:cNvPr id="1841" name="Google Shape;1841;p31"/>
          <p:cNvPicPr preferRelativeResize="0"/>
          <p:nvPr/>
        </p:nvPicPr>
        <p:blipFill>
          <a:blip r:embed="rId2">
            <a:alphaModFix amt="76000"/>
          </a:blip>
          <a:stretch>
            <a:fillRect/>
          </a:stretch>
        </p:blipFill>
        <p:spPr>
          <a:xfrm rot="2453973">
            <a:off x="-1738310" y="4081814"/>
            <a:ext cx="4232748" cy="1576274"/>
          </a:xfrm>
          <a:prstGeom prst="rect">
            <a:avLst/>
          </a:prstGeom>
          <a:noFill/>
          <a:ln>
            <a:noFill/>
          </a:ln>
        </p:spPr>
      </p:pic>
      <p:pic>
        <p:nvPicPr>
          <p:cNvPr id="1842" name="Google Shape;1842;p31"/>
          <p:cNvPicPr preferRelativeResize="0"/>
          <p:nvPr/>
        </p:nvPicPr>
        <p:blipFill>
          <a:blip r:embed="rId3">
            <a:alphaModFix amt="76000"/>
          </a:blip>
          <a:stretch>
            <a:fillRect/>
          </a:stretch>
        </p:blipFill>
        <p:spPr>
          <a:xfrm rot="2453973">
            <a:off x="6716115" y="-248136"/>
            <a:ext cx="4232748" cy="1576274"/>
          </a:xfrm>
          <a:prstGeom prst="rect">
            <a:avLst/>
          </a:prstGeom>
          <a:noFill/>
          <a:ln>
            <a:noFill/>
          </a:ln>
        </p:spPr>
      </p:pic>
      <p:pic>
        <p:nvPicPr>
          <p:cNvPr id="1843" name="Google Shape;1843;p31"/>
          <p:cNvPicPr preferRelativeResize="0"/>
          <p:nvPr/>
        </p:nvPicPr>
        <p:blipFill>
          <a:blip r:embed="rId4">
            <a:alphaModFix amt="47000"/>
          </a:blip>
          <a:stretch>
            <a:fillRect/>
          </a:stretch>
        </p:blipFill>
        <p:spPr>
          <a:xfrm rot="10800000">
            <a:off x="1630988" y="143888"/>
            <a:ext cx="5882026" cy="4855727"/>
          </a:xfrm>
          <a:prstGeom prst="rect">
            <a:avLst/>
          </a:prstGeom>
          <a:noFill/>
          <a:ln>
            <a:noFill/>
          </a:ln>
        </p:spPr>
      </p:pic>
      <p:grpSp>
        <p:nvGrpSpPr>
          <p:cNvPr id="1844" name="Google Shape;1844;p31"/>
          <p:cNvGrpSpPr/>
          <p:nvPr/>
        </p:nvGrpSpPr>
        <p:grpSpPr>
          <a:xfrm rot="-2700000">
            <a:off x="167955" y="3080962"/>
            <a:ext cx="1344349" cy="2469678"/>
            <a:chOff x="272875" y="1419395"/>
            <a:chExt cx="255950" cy="563168"/>
          </a:xfrm>
        </p:grpSpPr>
        <p:sp>
          <p:nvSpPr>
            <p:cNvPr id="1845" name="Google Shape;1845;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0" name="Google Shape;1880;p31"/>
          <p:cNvGrpSpPr/>
          <p:nvPr/>
        </p:nvGrpSpPr>
        <p:grpSpPr>
          <a:xfrm rot="-2700000">
            <a:off x="8026513" y="-183341"/>
            <a:ext cx="1344349" cy="1995327"/>
            <a:chOff x="272875" y="1527563"/>
            <a:chExt cx="255950" cy="455000"/>
          </a:xfrm>
        </p:grpSpPr>
        <p:sp>
          <p:nvSpPr>
            <p:cNvPr id="1881" name="Google Shape;1881;p3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6" name="Google Shape;1916;p31"/>
          <p:cNvSpPr/>
          <p:nvPr/>
        </p:nvSpPr>
        <p:spPr>
          <a:xfrm>
            <a:off x="5570568" y="-2413037"/>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1917"/>
        <p:cNvGrpSpPr/>
        <p:nvPr/>
      </p:nvGrpSpPr>
      <p:grpSpPr>
        <a:xfrm>
          <a:off x="0" y="0"/>
          <a:ext cx="0" cy="0"/>
          <a:chOff x="0" y="0"/>
          <a:chExt cx="0" cy="0"/>
        </a:xfrm>
      </p:grpSpPr>
      <p:pic>
        <p:nvPicPr>
          <p:cNvPr id="1918" name="Google Shape;1918;p32"/>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1919" name="Google Shape;1919;p32"/>
          <p:cNvGrpSpPr/>
          <p:nvPr/>
        </p:nvGrpSpPr>
        <p:grpSpPr>
          <a:xfrm rot="-987768">
            <a:off x="7751817" y="-266278"/>
            <a:ext cx="1344359" cy="1995308"/>
            <a:chOff x="272875" y="1527563"/>
            <a:chExt cx="255950" cy="455000"/>
          </a:xfrm>
        </p:grpSpPr>
        <p:sp>
          <p:nvSpPr>
            <p:cNvPr id="1920" name="Google Shape;1920;p32"/>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2"/>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2"/>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2"/>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2"/>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2"/>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2"/>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2"/>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2"/>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2"/>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2"/>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2"/>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2"/>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2"/>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2"/>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2"/>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2"/>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2"/>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2"/>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2"/>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2"/>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2"/>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2"/>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2"/>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2"/>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2"/>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2"/>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2"/>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2"/>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2"/>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2"/>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5" name="Google Shape;1955;p32"/>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1956" name="Google Shape;1956;p32"/>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1957" name="Google Shape;1957;p32"/>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1958"/>
        <p:cNvGrpSpPr/>
        <p:nvPr/>
      </p:nvGrpSpPr>
      <p:grpSpPr>
        <a:xfrm>
          <a:off x="0" y="0"/>
          <a:ext cx="0" cy="0"/>
          <a:chOff x="0" y="0"/>
          <a:chExt cx="0" cy="0"/>
        </a:xfrm>
      </p:grpSpPr>
      <p:pic>
        <p:nvPicPr>
          <p:cNvPr id="1959" name="Google Shape;1959;p33"/>
          <p:cNvPicPr preferRelativeResize="0"/>
          <p:nvPr/>
        </p:nvPicPr>
        <p:blipFill>
          <a:blip r:embed="rId2">
            <a:alphaModFix amt="66000"/>
          </a:blip>
          <a:stretch>
            <a:fillRect/>
          </a:stretch>
        </p:blipFill>
        <p:spPr>
          <a:xfrm rot="-2343514" flipH="1">
            <a:off x="-1166545" y="-1270720"/>
            <a:ext cx="3297389" cy="2276638"/>
          </a:xfrm>
          <a:prstGeom prst="rect">
            <a:avLst/>
          </a:prstGeom>
          <a:noFill/>
          <a:ln>
            <a:noFill/>
          </a:ln>
        </p:spPr>
      </p:pic>
      <p:grpSp>
        <p:nvGrpSpPr>
          <p:cNvPr id="1960" name="Google Shape;1960;p33"/>
          <p:cNvGrpSpPr/>
          <p:nvPr/>
        </p:nvGrpSpPr>
        <p:grpSpPr>
          <a:xfrm rot="-8099954">
            <a:off x="15431" y="-572435"/>
            <a:ext cx="1344367" cy="1995327"/>
            <a:chOff x="272875" y="1527563"/>
            <a:chExt cx="255950" cy="455000"/>
          </a:xfrm>
        </p:grpSpPr>
        <p:sp>
          <p:nvSpPr>
            <p:cNvPr id="1961" name="Google Shape;1961;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96" name="Google Shape;1996;p33"/>
          <p:cNvPicPr preferRelativeResize="0"/>
          <p:nvPr/>
        </p:nvPicPr>
        <p:blipFill>
          <a:blip r:embed="rId3">
            <a:alphaModFix amt="74000"/>
          </a:blip>
          <a:stretch>
            <a:fillRect/>
          </a:stretch>
        </p:blipFill>
        <p:spPr>
          <a:xfrm rot="-5809801" flipH="1">
            <a:off x="7609918" y="-1097658"/>
            <a:ext cx="2894870" cy="2593321"/>
          </a:xfrm>
          <a:prstGeom prst="rect">
            <a:avLst/>
          </a:prstGeom>
          <a:noFill/>
          <a:ln>
            <a:noFill/>
          </a:ln>
        </p:spPr>
      </p:pic>
      <p:pic>
        <p:nvPicPr>
          <p:cNvPr id="1997" name="Google Shape;1997;p33"/>
          <p:cNvPicPr preferRelativeResize="0"/>
          <p:nvPr/>
        </p:nvPicPr>
        <p:blipFill>
          <a:blip r:embed="rId4">
            <a:alphaModFix amt="76000"/>
          </a:blip>
          <a:stretch>
            <a:fillRect/>
          </a:stretch>
        </p:blipFill>
        <p:spPr>
          <a:xfrm rot="10754694">
            <a:off x="2497948" y="4487275"/>
            <a:ext cx="7605809" cy="2832381"/>
          </a:xfrm>
          <a:prstGeom prst="rect">
            <a:avLst/>
          </a:prstGeom>
          <a:noFill/>
          <a:ln>
            <a:noFill/>
          </a:ln>
        </p:spPr>
      </p:pic>
      <p:grpSp>
        <p:nvGrpSpPr>
          <p:cNvPr id="1998" name="Google Shape;1998;p33"/>
          <p:cNvGrpSpPr/>
          <p:nvPr/>
        </p:nvGrpSpPr>
        <p:grpSpPr>
          <a:xfrm flipH="1">
            <a:off x="-624375" y="3487614"/>
            <a:ext cx="1344377" cy="2469659"/>
            <a:chOff x="272875" y="1419395"/>
            <a:chExt cx="255950" cy="563168"/>
          </a:xfrm>
        </p:grpSpPr>
        <p:sp>
          <p:nvSpPr>
            <p:cNvPr id="1999" name="Google Shape;1999;p3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3"/>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3"/>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3"/>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3"/>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3"/>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3"/>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CUSTOM_5_1_1_1">
    <p:spTree>
      <p:nvGrpSpPr>
        <p:cNvPr id="1" name="Shape 2034"/>
        <p:cNvGrpSpPr/>
        <p:nvPr/>
      </p:nvGrpSpPr>
      <p:grpSpPr>
        <a:xfrm>
          <a:off x="0" y="0"/>
          <a:ext cx="0" cy="0"/>
          <a:chOff x="0" y="0"/>
          <a:chExt cx="0" cy="0"/>
        </a:xfrm>
      </p:grpSpPr>
      <p:pic>
        <p:nvPicPr>
          <p:cNvPr id="2035" name="Google Shape;2035;p34"/>
          <p:cNvPicPr preferRelativeResize="0"/>
          <p:nvPr/>
        </p:nvPicPr>
        <p:blipFill>
          <a:blip r:embed="rId2">
            <a:alphaModFix amt="64000"/>
          </a:blip>
          <a:stretch>
            <a:fillRect/>
          </a:stretch>
        </p:blipFill>
        <p:spPr>
          <a:xfrm rot="5400000">
            <a:off x="6963311" y="-630813"/>
            <a:ext cx="3592176" cy="3021600"/>
          </a:xfrm>
          <a:prstGeom prst="rect">
            <a:avLst/>
          </a:prstGeom>
          <a:noFill/>
          <a:ln>
            <a:noFill/>
          </a:ln>
        </p:spPr>
      </p:pic>
      <p:pic>
        <p:nvPicPr>
          <p:cNvPr id="2036" name="Google Shape;2036;p34"/>
          <p:cNvPicPr preferRelativeResize="0"/>
          <p:nvPr/>
        </p:nvPicPr>
        <p:blipFill>
          <a:blip r:embed="rId3">
            <a:alphaModFix amt="66000"/>
          </a:blip>
          <a:stretch>
            <a:fillRect/>
          </a:stretch>
        </p:blipFill>
        <p:spPr>
          <a:xfrm rot="1326165" flipH="1">
            <a:off x="-191445" y="4128883"/>
            <a:ext cx="3297389" cy="2276634"/>
          </a:xfrm>
          <a:prstGeom prst="rect">
            <a:avLst/>
          </a:prstGeom>
          <a:noFill/>
          <a:ln>
            <a:noFill/>
          </a:ln>
        </p:spPr>
      </p:pic>
      <p:grpSp>
        <p:nvGrpSpPr>
          <p:cNvPr id="2037" name="Google Shape;2037;p34"/>
          <p:cNvGrpSpPr/>
          <p:nvPr/>
        </p:nvGrpSpPr>
        <p:grpSpPr>
          <a:xfrm rot="-2700000">
            <a:off x="8026513" y="-183341"/>
            <a:ext cx="1344349" cy="1995327"/>
            <a:chOff x="272875" y="1527563"/>
            <a:chExt cx="255950" cy="455000"/>
          </a:xfrm>
        </p:grpSpPr>
        <p:sp>
          <p:nvSpPr>
            <p:cNvPr id="2038" name="Google Shape;2038;p34"/>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4"/>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4"/>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4"/>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4"/>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4"/>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4"/>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4"/>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4"/>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4"/>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4"/>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4"/>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4"/>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4"/>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4"/>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4"/>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4"/>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4"/>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4"/>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4"/>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4"/>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4"/>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4"/>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4"/>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4"/>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4"/>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4"/>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4"/>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4"/>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4"/>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4"/>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4"/>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4"/>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4"/>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4"/>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3" name="Google Shape;2073;p34"/>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4" name="Google Shape;2074;p34"/>
          <p:cNvPicPr preferRelativeResize="0"/>
          <p:nvPr/>
        </p:nvPicPr>
        <p:blipFill>
          <a:blip r:embed="rId4">
            <a:alphaModFix amt="74000"/>
          </a:blip>
          <a:stretch>
            <a:fillRect/>
          </a:stretch>
        </p:blipFill>
        <p:spPr>
          <a:xfrm rot="7675040">
            <a:off x="2669916" y="-1516164"/>
            <a:ext cx="2894877" cy="2593327"/>
          </a:xfrm>
          <a:prstGeom prst="rect">
            <a:avLst/>
          </a:prstGeom>
          <a:noFill/>
          <a:ln>
            <a:noFill/>
          </a:ln>
        </p:spPr>
      </p:pic>
      <p:pic>
        <p:nvPicPr>
          <p:cNvPr id="2075" name="Google Shape;2075;p34"/>
          <p:cNvPicPr preferRelativeResize="0"/>
          <p:nvPr/>
        </p:nvPicPr>
        <p:blipFill>
          <a:blip r:embed="rId5">
            <a:alphaModFix amt="74000"/>
          </a:blip>
          <a:stretch>
            <a:fillRect/>
          </a:stretch>
        </p:blipFill>
        <p:spPr>
          <a:xfrm rot="-9631575" flipH="1">
            <a:off x="-1503235" y="-1230424"/>
            <a:ext cx="2894874" cy="259332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4">
  <p:cSld name="CUSTOM_4_1_1_2">
    <p:spTree>
      <p:nvGrpSpPr>
        <p:cNvPr id="1" name="Shape 2076"/>
        <p:cNvGrpSpPr/>
        <p:nvPr/>
      </p:nvGrpSpPr>
      <p:grpSpPr>
        <a:xfrm>
          <a:off x="0" y="0"/>
          <a:ext cx="0" cy="0"/>
          <a:chOff x="0" y="0"/>
          <a:chExt cx="0" cy="0"/>
        </a:xfrm>
      </p:grpSpPr>
      <p:pic>
        <p:nvPicPr>
          <p:cNvPr id="2077" name="Google Shape;2077;p35"/>
          <p:cNvPicPr preferRelativeResize="0"/>
          <p:nvPr/>
        </p:nvPicPr>
        <p:blipFill>
          <a:blip r:embed="rId2">
            <a:alphaModFix amt="66000"/>
          </a:blip>
          <a:stretch>
            <a:fillRect/>
          </a:stretch>
        </p:blipFill>
        <p:spPr>
          <a:xfrm rot="5399990" flipH="1">
            <a:off x="7705516" y="-598319"/>
            <a:ext cx="3297389" cy="2276637"/>
          </a:xfrm>
          <a:prstGeom prst="rect">
            <a:avLst/>
          </a:prstGeom>
          <a:noFill/>
          <a:ln>
            <a:noFill/>
          </a:ln>
        </p:spPr>
      </p:pic>
      <p:grpSp>
        <p:nvGrpSpPr>
          <p:cNvPr id="2078" name="Google Shape;2078;p35"/>
          <p:cNvGrpSpPr/>
          <p:nvPr/>
        </p:nvGrpSpPr>
        <p:grpSpPr>
          <a:xfrm rot="-987768">
            <a:off x="7751817" y="-266278"/>
            <a:ext cx="1344359" cy="1995308"/>
            <a:chOff x="272875" y="1527563"/>
            <a:chExt cx="255950" cy="455000"/>
          </a:xfrm>
        </p:grpSpPr>
        <p:sp>
          <p:nvSpPr>
            <p:cNvPr id="2079" name="Google Shape;2079;p3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14" name="Google Shape;2114;p35"/>
          <p:cNvPicPr preferRelativeResize="0"/>
          <p:nvPr/>
        </p:nvPicPr>
        <p:blipFill>
          <a:blip r:embed="rId3">
            <a:alphaModFix amt="74000"/>
          </a:blip>
          <a:stretch>
            <a:fillRect/>
          </a:stretch>
        </p:blipFill>
        <p:spPr>
          <a:xfrm rot="-10162003" flipH="1">
            <a:off x="-1091107" y="-1133759"/>
            <a:ext cx="2894871" cy="2593322"/>
          </a:xfrm>
          <a:prstGeom prst="rect">
            <a:avLst/>
          </a:prstGeom>
          <a:noFill/>
          <a:ln>
            <a:noFill/>
          </a:ln>
        </p:spPr>
      </p:pic>
      <p:pic>
        <p:nvPicPr>
          <p:cNvPr id="2115" name="Google Shape;2115;p35"/>
          <p:cNvPicPr preferRelativeResize="0"/>
          <p:nvPr/>
        </p:nvPicPr>
        <p:blipFill>
          <a:blip r:embed="rId4">
            <a:alphaModFix amt="76000"/>
          </a:blip>
          <a:stretch>
            <a:fillRect/>
          </a:stretch>
        </p:blipFill>
        <p:spPr>
          <a:xfrm rot="363351">
            <a:off x="802621" y="4291783"/>
            <a:ext cx="7605804" cy="2832383"/>
          </a:xfrm>
          <a:prstGeom prst="rect">
            <a:avLst/>
          </a:prstGeom>
          <a:noFill/>
          <a:ln>
            <a:noFill/>
          </a:ln>
        </p:spPr>
      </p:pic>
      <p:sp>
        <p:nvSpPr>
          <p:cNvPr id="2116" name="Google Shape;2116;p35"/>
          <p:cNvSpPr/>
          <p:nvPr/>
        </p:nvSpPr>
        <p:spPr>
          <a:xfrm rot="9899989">
            <a:off x="-583964" y="4625085"/>
            <a:ext cx="2265015" cy="216577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2"/>
        <p:cNvGrpSpPr/>
        <p:nvPr/>
      </p:nvGrpSpPr>
      <p:grpSpPr>
        <a:xfrm>
          <a:off x="0" y="0"/>
          <a:ext cx="0" cy="0"/>
          <a:chOff x="0" y="0"/>
          <a:chExt cx="0" cy="0"/>
        </a:xfrm>
      </p:grpSpPr>
      <p:sp>
        <p:nvSpPr>
          <p:cNvPr id="213" name="Google Shape;213;p5"/>
          <p:cNvSpPr txBox="1">
            <a:spLocks noGrp="1"/>
          </p:cNvSpPr>
          <p:nvPr>
            <p:ph type="subTitle" idx="1"/>
          </p:nvPr>
        </p:nvSpPr>
        <p:spPr>
          <a:xfrm>
            <a:off x="1944337" y="3168343"/>
            <a:ext cx="1532400" cy="47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b="1">
                <a:latin typeface="Josefin Sans"/>
                <a:ea typeface="Josefin Sans"/>
                <a:cs typeface="Josefin Sans"/>
                <a:sym typeface="Josefin Sans"/>
              </a:defRPr>
            </a:lvl1pPr>
            <a:lvl2pPr lvl="1" algn="ctr" rtl="0">
              <a:lnSpc>
                <a:spcPct val="100000"/>
              </a:lnSpc>
              <a:spcBef>
                <a:spcPts val="0"/>
              </a:spcBef>
              <a:spcAft>
                <a:spcPts val="0"/>
              </a:spcAft>
              <a:buNone/>
              <a:defRPr sz="1600" b="1">
                <a:latin typeface="Josefin Sans"/>
                <a:ea typeface="Josefin Sans"/>
                <a:cs typeface="Josefin Sans"/>
                <a:sym typeface="Josefin Sans"/>
              </a:defRPr>
            </a:lvl2pPr>
            <a:lvl3pPr lvl="2" algn="ctr" rtl="0">
              <a:lnSpc>
                <a:spcPct val="100000"/>
              </a:lnSpc>
              <a:spcBef>
                <a:spcPts val="0"/>
              </a:spcBef>
              <a:spcAft>
                <a:spcPts val="0"/>
              </a:spcAft>
              <a:buNone/>
              <a:defRPr sz="1600" b="1">
                <a:latin typeface="Josefin Sans"/>
                <a:ea typeface="Josefin Sans"/>
                <a:cs typeface="Josefin Sans"/>
                <a:sym typeface="Josefin Sans"/>
              </a:defRPr>
            </a:lvl3pPr>
            <a:lvl4pPr lvl="3" algn="ctr" rtl="0">
              <a:lnSpc>
                <a:spcPct val="100000"/>
              </a:lnSpc>
              <a:spcBef>
                <a:spcPts val="0"/>
              </a:spcBef>
              <a:spcAft>
                <a:spcPts val="0"/>
              </a:spcAft>
              <a:buNone/>
              <a:defRPr sz="1600" b="1">
                <a:latin typeface="Josefin Sans"/>
                <a:ea typeface="Josefin Sans"/>
                <a:cs typeface="Josefin Sans"/>
                <a:sym typeface="Josefin Sans"/>
              </a:defRPr>
            </a:lvl4pPr>
            <a:lvl5pPr lvl="4" algn="ctr" rtl="0">
              <a:lnSpc>
                <a:spcPct val="100000"/>
              </a:lnSpc>
              <a:spcBef>
                <a:spcPts val="0"/>
              </a:spcBef>
              <a:spcAft>
                <a:spcPts val="0"/>
              </a:spcAft>
              <a:buNone/>
              <a:defRPr sz="1600" b="1">
                <a:latin typeface="Josefin Sans"/>
                <a:ea typeface="Josefin Sans"/>
                <a:cs typeface="Josefin Sans"/>
                <a:sym typeface="Josefin Sans"/>
              </a:defRPr>
            </a:lvl5pPr>
            <a:lvl6pPr lvl="5" algn="ctr" rtl="0">
              <a:lnSpc>
                <a:spcPct val="100000"/>
              </a:lnSpc>
              <a:spcBef>
                <a:spcPts val="0"/>
              </a:spcBef>
              <a:spcAft>
                <a:spcPts val="0"/>
              </a:spcAft>
              <a:buNone/>
              <a:defRPr sz="1600" b="1">
                <a:latin typeface="Josefin Sans"/>
                <a:ea typeface="Josefin Sans"/>
                <a:cs typeface="Josefin Sans"/>
                <a:sym typeface="Josefin Sans"/>
              </a:defRPr>
            </a:lvl6pPr>
            <a:lvl7pPr lvl="6" algn="ctr" rtl="0">
              <a:lnSpc>
                <a:spcPct val="100000"/>
              </a:lnSpc>
              <a:spcBef>
                <a:spcPts val="0"/>
              </a:spcBef>
              <a:spcAft>
                <a:spcPts val="0"/>
              </a:spcAft>
              <a:buNone/>
              <a:defRPr sz="1600" b="1">
                <a:latin typeface="Josefin Sans"/>
                <a:ea typeface="Josefin Sans"/>
                <a:cs typeface="Josefin Sans"/>
                <a:sym typeface="Josefin Sans"/>
              </a:defRPr>
            </a:lvl7pPr>
            <a:lvl8pPr lvl="7" algn="ctr" rtl="0">
              <a:lnSpc>
                <a:spcPct val="100000"/>
              </a:lnSpc>
              <a:spcBef>
                <a:spcPts val="0"/>
              </a:spcBef>
              <a:spcAft>
                <a:spcPts val="0"/>
              </a:spcAft>
              <a:buNone/>
              <a:defRPr sz="1600" b="1">
                <a:latin typeface="Josefin Sans"/>
                <a:ea typeface="Josefin Sans"/>
                <a:cs typeface="Josefin Sans"/>
                <a:sym typeface="Josefin Sans"/>
              </a:defRPr>
            </a:lvl8pPr>
            <a:lvl9pPr lvl="8" algn="ctr" rtl="0">
              <a:lnSpc>
                <a:spcPct val="100000"/>
              </a:lnSpc>
              <a:spcBef>
                <a:spcPts val="0"/>
              </a:spcBef>
              <a:spcAft>
                <a:spcPts val="0"/>
              </a:spcAft>
              <a:buNone/>
              <a:defRPr sz="1600" b="1">
                <a:latin typeface="Josefin Sans"/>
                <a:ea typeface="Josefin Sans"/>
                <a:cs typeface="Josefin Sans"/>
                <a:sym typeface="Josefin Sans"/>
              </a:defRPr>
            </a:lvl9pPr>
          </a:lstStyle>
          <a:p>
            <a:endParaRPr/>
          </a:p>
        </p:txBody>
      </p:sp>
      <p:sp>
        <p:nvSpPr>
          <p:cNvPr id="214" name="Google Shape;214;p5"/>
          <p:cNvSpPr txBox="1">
            <a:spLocks noGrp="1"/>
          </p:cNvSpPr>
          <p:nvPr>
            <p:ph type="subTitle" idx="2"/>
          </p:nvPr>
        </p:nvSpPr>
        <p:spPr>
          <a:xfrm>
            <a:off x="1381688" y="3559333"/>
            <a:ext cx="2657700" cy="10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215" name="Google Shape;215;p5"/>
          <p:cNvSpPr txBox="1">
            <a:spLocks noGrp="1"/>
          </p:cNvSpPr>
          <p:nvPr>
            <p:ph type="subTitle" idx="3"/>
          </p:nvPr>
        </p:nvSpPr>
        <p:spPr>
          <a:xfrm flipH="1">
            <a:off x="5667265" y="3168343"/>
            <a:ext cx="1532400" cy="479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b="1">
                <a:latin typeface="Josefin Sans"/>
                <a:ea typeface="Josefin Sans"/>
                <a:cs typeface="Josefin Sans"/>
                <a:sym typeface="Josefin Sans"/>
              </a:defRPr>
            </a:lvl1pPr>
            <a:lvl2pPr lvl="1" algn="ctr" rtl="0">
              <a:lnSpc>
                <a:spcPct val="100000"/>
              </a:lnSpc>
              <a:spcBef>
                <a:spcPts val="0"/>
              </a:spcBef>
              <a:spcAft>
                <a:spcPts val="0"/>
              </a:spcAft>
              <a:buNone/>
              <a:defRPr sz="1600" b="1">
                <a:latin typeface="Josefin Sans"/>
                <a:ea typeface="Josefin Sans"/>
                <a:cs typeface="Josefin Sans"/>
                <a:sym typeface="Josefin Sans"/>
              </a:defRPr>
            </a:lvl2pPr>
            <a:lvl3pPr lvl="2" algn="ctr" rtl="0">
              <a:lnSpc>
                <a:spcPct val="100000"/>
              </a:lnSpc>
              <a:spcBef>
                <a:spcPts val="0"/>
              </a:spcBef>
              <a:spcAft>
                <a:spcPts val="0"/>
              </a:spcAft>
              <a:buNone/>
              <a:defRPr sz="1600" b="1">
                <a:latin typeface="Josefin Sans"/>
                <a:ea typeface="Josefin Sans"/>
                <a:cs typeface="Josefin Sans"/>
                <a:sym typeface="Josefin Sans"/>
              </a:defRPr>
            </a:lvl3pPr>
            <a:lvl4pPr lvl="3" algn="ctr" rtl="0">
              <a:lnSpc>
                <a:spcPct val="100000"/>
              </a:lnSpc>
              <a:spcBef>
                <a:spcPts val="0"/>
              </a:spcBef>
              <a:spcAft>
                <a:spcPts val="0"/>
              </a:spcAft>
              <a:buNone/>
              <a:defRPr sz="1600" b="1">
                <a:latin typeface="Josefin Sans"/>
                <a:ea typeface="Josefin Sans"/>
                <a:cs typeface="Josefin Sans"/>
                <a:sym typeface="Josefin Sans"/>
              </a:defRPr>
            </a:lvl4pPr>
            <a:lvl5pPr lvl="4" algn="ctr" rtl="0">
              <a:lnSpc>
                <a:spcPct val="100000"/>
              </a:lnSpc>
              <a:spcBef>
                <a:spcPts val="0"/>
              </a:spcBef>
              <a:spcAft>
                <a:spcPts val="0"/>
              </a:spcAft>
              <a:buNone/>
              <a:defRPr sz="1600" b="1">
                <a:latin typeface="Josefin Sans"/>
                <a:ea typeface="Josefin Sans"/>
                <a:cs typeface="Josefin Sans"/>
                <a:sym typeface="Josefin Sans"/>
              </a:defRPr>
            </a:lvl5pPr>
            <a:lvl6pPr lvl="5" algn="ctr" rtl="0">
              <a:lnSpc>
                <a:spcPct val="100000"/>
              </a:lnSpc>
              <a:spcBef>
                <a:spcPts val="0"/>
              </a:spcBef>
              <a:spcAft>
                <a:spcPts val="0"/>
              </a:spcAft>
              <a:buNone/>
              <a:defRPr sz="1600" b="1">
                <a:latin typeface="Josefin Sans"/>
                <a:ea typeface="Josefin Sans"/>
                <a:cs typeface="Josefin Sans"/>
                <a:sym typeface="Josefin Sans"/>
              </a:defRPr>
            </a:lvl6pPr>
            <a:lvl7pPr lvl="6" algn="ctr" rtl="0">
              <a:lnSpc>
                <a:spcPct val="100000"/>
              </a:lnSpc>
              <a:spcBef>
                <a:spcPts val="0"/>
              </a:spcBef>
              <a:spcAft>
                <a:spcPts val="0"/>
              </a:spcAft>
              <a:buNone/>
              <a:defRPr sz="1600" b="1">
                <a:latin typeface="Josefin Sans"/>
                <a:ea typeface="Josefin Sans"/>
                <a:cs typeface="Josefin Sans"/>
                <a:sym typeface="Josefin Sans"/>
              </a:defRPr>
            </a:lvl7pPr>
            <a:lvl8pPr lvl="7" algn="ctr" rtl="0">
              <a:lnSpc>
                <a:spcPct val="100000"/>
              </a:lnSpc>
              <a:spcBef>
                <a:spcPts val="0"/>
              </a:spcBef>
              <a:spcAft>
                <a:spcPts val="0"/>
              </a:spcAft>
              <a:buNone/>
              <a:defRPr sz="1600" b="1">
                <a:latin typeface="Josefin Sans"/>
                <a:ea typeface="Josefin Sans"/>
                <a:cs typeface="Josefin Sans"/>
                <a:sym typeface="Josefin Sans"/>
              </a:defRPr>
            </a:lvl8pPr>
            <a:lvl9pPr lvl="8" algn="ctr" rtl="0">
              <a:lnSpc>
                <a:spcPct val="100000"/>
              </a:lnSpc>
              <a:spcBef>
                <a:spcPts val="0"/>
              </a:spcBef>
              <a:spcAft>
                <a:spcPts val="0"/>
              </a:spcAft>
              <a:buNone/>
              <a:defRPr sz="1600" b="1">
                <a:latin typeface="Josefin Sans"/>
                <a:ea typeface="Josefin Sans"/>
                <a:cs typeface="Josefin Sans"/>
                <a:sym typeface="Josefin Sans"/>
              </a:defRPr>
            </a:lvl9pPr>
          </a:lstStyle>
          <a:p>
            <a:endParaRPr/>
          </a:p>
        </p:txBody>
      </p:sp>
      <p:sp>
        <p:nvSpPr>
          <p:cNvPr id="216" name="Google Shape;216;p5"/>
          <p:cNvSpPr txBox="1">
            <a:spLocks noGrp="1"/>
          </p:cNvSpPr>
          <p:nvPr>
            <p:ph type="subTitle" idx="4"/>
          </p:nvPr>
        </p:nvSpPr>
        <p:spPr>
          <a:xfrm flipH="1">
            <a:off x="5104613" y="3559333"/>
            <a:ext cx="2657700" cy="10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pic>
        <p:nvPicPr>
          <p:cNvPr id="217" name="Google Shape;217;p5"/>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218" name="Google Shape;218;p5"/>
          <p:cNvGrpSpPr/>
          <p:nvPr/>
        </p:nvGrpSpPr>
        <p:grpSpPr>
          <a:xfrm rot="-987768">
            <a:off x="-414533" y="3230134"/>
            <a:ext cx="1344359" cy="1995308"/>
            <a:chOff x="272875" y="1527563"/>
            <a:chExt cx="255950" cy="455000"/>
          </a:xfrm>
        </p:grpSpPr>
        <p:sp>
          <p:nvSpPr>
            <p:cNvPr id="219" name="Google Shape;219;p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4" name="Google Shape;254;p5"/>
          <p:cNvPicPr preferRelativeResize="0"/>
          <p:nvPr/>
        </p:nvPicPr>
        <p:blipFill>
          <a:blip r:embed="rId3">
            <a:alphaModFix amt="74000"/>
          </a:blip>
          <a:stretch>
            <a:fillRect/>
          </a:stretch>
        </p:blipFill>
        <p:spPr>
          <a:xfrm rot="-1197527" flipH="1">
            <a:off x="8254668" y="3888189"/>
            <a:ext cx="2894871" cy="2593322"/>
          </a:xfrm>
          <a:prstGeom prst="rect">
            <a:avLst/>
          </a:prstGeom>
          <a:noFill/>
          <a:ln>
            <a:noFill/>
          </a:ln>
        </p:spPr>
      </p:pic>
      <p:pic>
        <p:nvPicPr>
          <p:cNvPr id="255" name="Google Shape;255;p5"/>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256" name="Google Shape;256;p5"/>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257" name="Google Shape;257;p5"/>
          <p:cNvPicPr preferRelativeResize="0"/>
          <p:nvPr/>
        </p:nvPicPr>
        <p:blipFill>
          <a:blip r:embed="rId6">
            <a:alphaModFix amt="62000"/>
          </a:blip>
          <a:stretch>
            <a:fillRect/>
          </a:stretch>
        </p:blipFill>
        <p:spPr>
          <a:xfrm rot="6551349" flipH="1">
            <a:off x="7493893" y="-756657"/>
            <a:ext cx="2894870" cy="2593321"/>
          </a:xfrm>
          <a:prstGeom prst="rect">
            <a:avLst/>
          </a:prstGeom>
          <a:noFill/>
          <a:ln>
            <a:noFill/>
          </a:ln>
        </p:spPr>
      </p:pic>
      <p:grpSp>
        <p:nvGrpSpPr>
          <p:cNvPr id="258" name="Google Shape;258;p5"/>
          <p:cNvGrpSpPr/>
          <p:nvPr/>
        </p:nvGrpSpPr>
        <p:grpSpPr>
          <a:xfrm rot="8100046">
            <a:off x="8172668" y="-457651"/>
            <a:ext cx="1344367" cy="1995327"/>
            <a:chOff x="272875" y="1527563"/>
            <a:chExt cx="255950" cy="455000"/>
          </a:xfrm>
        </p:grpSpPr>
        <p:sp>
          <p:nvSpPr>
            <p:cNvPr id="259" name="Google Shape;259;p5"/>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5"/>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sp>
        <p:nvSpPr>
          <p:cNvPr id="295" name="Google Shape;295;p5"/>
          <p:cNvSpPr/>
          <p:nvPr/>
        </p:nvSpPr>
        <p:spPr>
          <a:xfrm rot="-6477098" flipH="1">
            <a:off x="-3963735" y="-3524095"/>
            <a:ext cx="4623929" cy="725694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rot="-7689947">
            <a:off x="8072325" y="4598041"/>
            <a:ext cx="2264989" cy="21657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9388FE-CFCA-4372-AEAE-0D47CC562207}"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59B3D-1621-4E42-B867-1325D33004EE}" type="slidenum">
              <a:rPr lang="en-US" smtClean="0"/>
              <a:t>‹#›</a:t>
            </a:fld>
            <a:endParaRPr lang="en-US"/>
          </a:p>
        </p:txBody>
      </p:sp>
    </p:spTree>
    <p:extLst>
      <p:ext uri="{BB962C8B-B14F-4D97-AF65-F5344CB8AC3E}">
        <p14:creationId xmlns:p14="http://schemas.microsoft.com/office/powerpoint/2010/main" val="21732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7"/>
        <p:cNvGrpSpPr/>
        <p:nvPr/>
      </p:nvGrpSpPr>
      <p:grpSpPr>
        <a:xfrm>
          <a:off x="0" y="0"/>
          <a:ext cx="0" cy="0"/>
          <a:chOff x="0" y="0"/>
          <a:chExt cx="0" cy="0"/>
        </a:xfrm>
      </p:grpSpPr>
      <p:pic>
        <p:nvPicPr>
          <p:cNvPr id="298" name="Google Shape;298;p6"/>
          <p:cNvPicPr preferRelativeResize="0"/>
          <p:nvPr/>
        </p:nvPicPr>
        <p:blipFill>
          <a:blip r:embed="rId2">
            <a:alphaModFix amt="66000"/>
          </a:blip>
          <a:stretch>
            <a:fillRect/>
          </a:stretch>
        </p:blipFill>
        <p:spPr>
          <a:xfrm rot="1326164" flipH="1">
            <a:off x="2960862" y="1361553"/>
            <a:ext cx="3222304" cy="2224797"/>
          </a:xfrm>
          <a:prstGeom prst="rect">
            <a:avLst/>
          </a:prstGeom>
          <a:noFill/>
          <a:ln>
            <a:noFill/>
          </a:ln>
        </p:spPr>
      </p:pic>
      <p:pic>
        <p:nvPicPr>
          <p:cNvPr id="299" name="Google Shape;299;p6"/>
          <p:cNvPicPr preferRelativeResize="0"/>
          <p:nvPr/>
        </p:nvPicPr>
        <p:blipFill>
          <a:blip r:embed="rId3">
            <a:alphaModFix amt="47000"/>
          </a:blip>
          <a:stretch>
            <a:fillRect/>
          </a:stretch>
        </p:blipFill>
        <p:spPr>
          <a:xfrm rot="1331770">
            <a:off x="-1977764" y="3821949"/>
            <a:ext cx="2989902" cy="2468226"/>
          </a:xfrm>
          <a:prstGeom prst="rect">
            <a:avLst/>
          </a:prstGeom>
          <a:noFill/>
          <a:ln>
            <a:noFill/>
          </a:ln>
        </p:spPr>
      </p:pic>
      <p:grpSp>
        <p:nvGrpSpPr>
          <p:cNvPr id="300" name="Google Shape;300;p6"/>
          <p:cNvGrpSpPr/>
          <p:nvPr/>
        </p:nvGrpSpPr>
        <p:grpSpPr>
          <a:xfrm rot="-987768">
            <a:off x="-733895" y="3875634"/>
            <a:ext cx="1344359" cy="1995308"/>
            <a:chOff x="272875" y="1527563"/>
            <a:chExt cx="255950" cy="455000"/>
          </a:xfrm>
        </p:grpSpPr>
        <p:sp>
          <p:nvSpPr>
            <p:cNvPr id="301" name="Google Shape;301;p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6" name="Google Shape;336;p6"/>
          <p:cNvPicPr preferRelativeResize="0"/>
          <p:nvPr/>
        </p:nvPicPr>
        <p:blipFill>
          <a:blip r:embed="rId4">
            <a:alphaModFix amt="74000"/>
          </a:blip>
          <a:stretch>
            <a:fillRect/>
          </a:stretch>
        </p:blipFill>
        <p:spPr>
          <a:xfrm flipH="1">
            <a:off x="7809444" y="4139664"/>
            <a:ext cx="2894870" cy="2593321"/>
          </a:xfrm>
          <a:prstGeom prst="rect">
            <a:avLst/>
          </a:prstGeom>
          <a:noFill/>
          <a:ln>
            <a:noFill/>
          </a:ln>
        </p:spPr>
      </p:pic>
      <p:pic>
        <p:nvPicPr>
          <p:cNvPr id="337" name="Google Shape;337;p6"/>
          <p:cNvPicPr preferRelativeResize="0"/>
          <p:nvPr/>
        </p:nvPicPr>
        <p:blipFill>
          <a:blip r:embed="rId5">
            <a:alphaModFix amt="62000"/>
          </a:blip>
          <a:stretch>
            <a:fillRect/>
          </a:stretch>
        </p:blipFill>
        <p:spPr>
          <a:xfrm rot="9368145" flipH="1">
            <a:off x="-1509155" y="-1246007"/>
            <a:ext cx="2894870" cy="2593321"/>
          </a:xfrm>
          <a:prstGeom prst="rect">
            <a:avLst/>
          </a:prstGeom>
          <a:noFill/>
          <a:ln>
            <a:noFill/>
          </a:ln>
        </p:spPr>
      </p:pic>
      <p:grpSp>
        <p:nvGrpSpPr>
          <p:cNvPr id="338" name="Google Shape;338;p6"/>
          <p:cNvGrpSpPr/>
          <p:nvPr/>
        </p:nvGrpSpPr>
        <p:grpSpPr>
          <a:xfrm rot="5400065">
            <a:off x="8667137" y="-1129839"/>
            <a:ext cx="1344377" cy="1995312"/>
            <a:chOff x="272875" y="1527563"/>
            <a:chExt cx="255950" cy="455000"/>
          </a:xfrm>
        </p:grpSpPr>
        <p:sp>
          <p:nvSpPr>
            <p:cNvPr id="339" name="Google Shape;339;p6"/>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6"/>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6"/>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6"/>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6"/>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6"/>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6"/>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6"/>
          <p:cNvSpPr txBox="1">
            <a:spLocks noGrp="1"/>
          </p:cNvSpPr>
          <p:nvPr>
            <p:ph type="title"/>
          </p:nvPr>
        </p:nvSpPr>
        <p:spPr>
          <a:xfrm>
            <a:off x="3566522" y="1727900"/>
            <a:ext cx="2028900" cy="1714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2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75" name="Google Shape;375;p6"/>
          <p:cNvPicPr preferRelativeResize="0"/>
          <p:nvPr/>
        </p:nvPicPr>
        <p:blipFill>
          <a:blip r:embed="rId3">
            <a:alphaModFix amt="47000"/>
          </a:blip>
          <a:stretch>
            <a:fillRect/>
          </a:stretch>
        </p:blipFill>
        <p:spPr>
          <a:xfrm rot="-10643014">
            <a:off x="7943421" y="-1509312"/>
            <a:ext cx="2989903" cy="2468227"/>
          </a:xfrm>
          <a:prstGeom prst="rect">
            <a:avLst/>
          </a:prstGeom>
          <a:noFill/>
          <a:ln>
            <a:noFill/>
          </a:ln>
        </p:spPr>
      </p:pic>
      <p:sp>
        <p:nvSpPr>
          <p:cNvPr id="376" name="Google Shape;376;p6"/>
          <p:cNvSpPr/>
          <p:nvPr/>
        </p:nvSpPr>
        <p:spPr>
          <a:xfrm rot="-7373435">
            <a:off x="3439495" y="5025020"/>
            <a:ext cx="2265005" cy="2165760"/>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7"/>
        <p:cNvGrpSpPr/>
        <p:nvPr/>
      </p:nvGrpSpPr>
      <p:grpSpPr>
        <a:xfrm>
          <a:off x="0" y="0"/>
          <a:ext cx="0" cy="0"/>
          <a:chOff x="0" y="0"/>
          <a:chExt cx="0" cy="0"/>
        </a:xfrm>
      </p:grpSpPr>
      <p:sp>
        <p:nvSpPr>
          <p:cNvPr id="378" name="Google Shape;378;p7"/>
          <p:cNvSpPr txBox="1">
            <a:spLocks noGrp="1"/>
          </p:cNvSpPr>
          <p:nvPr>
            <p:ph type="subTitle" idx="1"/>
          </p:nvPr>
        </p:nvSpPr>
        <p:spPr>
          <a:xfrm>
            <a:off x="720000" y="1475700"/>
            <a:ext cx="7704000" cy="265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379" name="Google Shape;379;p7"/>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
              <a:buNone/>
              <a:defRPr/>
            </a:lvl1pPr>
            <a:lvl2pPr lvl="1" algn="ctr" rtl="0">
              <a:spcBef>
                <a:spcPts val="0"/>
              </a:spcBef>
              <a:spcAft>
                <a:spcPts val="0"/>
              </a:spcAft>
              <a:buSzPts val="800"/>
              <a:buNone/>
              <a:defRPr sz="800"/>
            </a:lvl2pPr>
            <a:lvl3pPr lvl="2" algn="ctr" rtl="0">
              <a:spcBef>
                <a:spcPts val="0"/>
              </a:spcBef>
              <a:spcAft>
                <a:spcPts val="0"/>
              </a:spcAft>
              <a:buSzPts val="800"/>
              <a:buNone/>
              <a:defRPr sz="800"/>
            </a:lvl3pPr>
            <a:lvl4pPr lvl="3" algn="ctr" rtl="0">
              <a:spcBef>
                <a:spcPts val="0"/>
              </a:spcBef>
              <a:spcAft>
                <a:spcPts val="0"/>
              </a:spcAft>
              <a:buSzPts val="800"/>
              <a:buNone/>
              <a:defRPr sz="800"/>
            </a:lvl4pPr>
            <a:lvl5pPr lvl="4" algn="ctr" rtl="0">
              <a:spcBef>
                <a:spcPts val="0"/>
              </a:spcBef>
              <a:spcAft>
                <a:spcPts val="0"/>
              </a:spcAft>
              <a:buSzPts val="800"/>
              <a:buNone/>
              <a:defRPr sz="800"/>
            </a:lvl5pPr>
            <a:lvl6pPr lvl="5" algn="ctr" rtl="0">
              <a:spcBef>
                <a:spcPts val="0"/>
              </a:spcBef>
              <a:spcAft>
                <a:spcPts val="0"/>
              </a:spcAft>
              <a:buSzPts val="800"/>
              <a:buNone/>
              <a:defRPr sz="800"/>
            </a:lvl6pPr>
            <a:lvl7pPr lvl="6" algn="ctr" rtl="0">
              <a:spcBef>
                <a:spcPts val="0"/>
              </a:spcBef>
              <a:spcAft>
                <a:spcPts val="0"/>
              </a:spcAft>
              <a:buSzPts val="800"/>
              <a:buNone/>
              <a:defRPr sz="800"/>
            </a:lvl7pPr>
            <a:lvl8pPr lvl="7" algn="ctr" rtl="0">
              <a:spcBef>
                <a:spcPts val="0"/>
              </a:spcBef>
              <a:spcAft>
                <a:spcPts val="0"/>
              </a:spcAft>
              <a:buSzPts val="800"/>
              <a:buNone/>
              <a:defRPr sz="800"/>
            </a:lvl8pPr>
            <a:lvl9pPr lvl="8" algn="ctr" rtl="0">
              <a:spcBef>
                <a:spcPts val="0"/>
              </a:spcBef>
              <a:spcAft>
                <a:spcPts val="0"/>
              </a:spcAft>
              <a:buSzPts val="800"/>
              <a:buNone/>
              <a:defRPr sz="800"/>
            </a:lvl9pPr>
          </a:lstStyle>
          <a:p>
            <a:endParaRPr/>
          </a:p>
        </p:txBody>
      </p:sp>
      <p:pic>
        <p:nvPicPr>
          <p:cNvPr id="380" name="Google Shape;380;p7"/>
          <p:cNvPicPr preferRelativeResize="0"/>
          <p:nvPr/>
        </p:nvPicPr>
        <p:blipFill>
          <a:blip r:embed="rId2">
            <a:alphaModFix amt="47000"/>
          </a:blip>
          <a:stretch>
            <a:fillRect/>
          </a:stretch>
        </p:blipFill>
        <p:spPr>
          <a:xfrm rot="4139108">
            <a:off x="-1716814" y="3950736"/>
            <a:ext cx="2989903" cy="2468227"/>
          </a:xfrm>
          <a:prstGeom prst="rect">
            <a:avLst/>
          </a:prstGeom>
          <a:noFill/>
          <a:ln>
            <a:noFill/>
          </a:ln>
        </p:spPr>
      </p:pic>
      <p:grpSp>
        <p:nvGrpSpPr>
          <p:cNvPr id="381" name="Google Shape;381;p7"/>
          <p:cNvGrpSpPr/>
          <p:nvPr/>
        </p:nvGrpSpPr>
        <p:grpSpPr>
          <a:xfrm rot="-987768">
            <a:off x="-414533" y="3230134"/>
            <a:ext cx="1344359" cy="1995308"/>
            <a:chOff x="272875" y="1527563"/>
            <a:chExt cx="255950" cy="455000"/>
          </a:xfrm>
        </p:grpSpPr>
        <p:sp>
          <p:nvSpPr>
            <p:cNvPr id="382" name="Google Shape;382;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7" name="Google Shape;417;p7"/>
          <p:cNvPicPr preferRelativeResize="0"/>
          <p:nvPr/>
        </p:nvPicPr>
        <p:blipFill>
          <a:blip r:embed="rId3">
            <a:alphaModFix amt="74000"/>
          </a:blip>
          <a:stretch>
            <a:fillRect/>
          </a:stretch>
        </p:blipFill>
        <p:spPr>
          <a:xfrm rot="-1197527" flipH="1">
            <a:off x="8254668" y="3888189"/>
            <a:ext cx="2894871" cy="2593322"/>
          </a:xfrm>
          <a:prstGeom prst="rect">
            <a:avLst/>
          </a:prstGeom>
          <a:noFill/>
          <a:ln>
            <a:noFill/>
          </a:ln>
        </p:spPr>
      </p:pic>
      <p:pic>
        <p:nvPicPr>
          <p:cNvPr id="418" name="Google Shape;418;p7"/>
          <p:cNvPicPr preferRelativeResize="0"/>
          <p:nvPr/>
        </p:nvPicPr>
        <p:blipFill>
          <a:blip r:embed="rId4">
            <a:alphaModFix amt="58000"/>
          </a:blip>
          <a:stretch>
            <a:fillRect/>
          </a:stretch>
        </p:blipFill>
        <p:spPr>
          <a:xfrm rot="-9314708">
            <a:off x="-1515506" y="-1274402"/>
            <a:ext cx="1787180" cy="4287365"/>
          </a:xfrm>
          <a:prstGeom prst="rect">
            <a:avLst/>
          </a:prstGeom>
          <a:noFill/>
          <a:ln>
            <a:noFill/>
          </a:ln>
        </p:spPr>
      </p:pic>
      <p:pic>
        <p:nvPicPr>
          <p:cNvPr id="419" name="Google Shape;419;p7"/>
          <p:cNvPicPr preferRelativeResize="0"/>
          <p:nvPr/>
        </p:nvPicPr>
        <p:blipFill>
          <a:blip r:embed="rId5">
            <a:alphaModFix amt="76000"/>
          </a:blip>
          <a:stretch>
            <a:fillRect/>
          </a:stretch>
        </p:blipFill>
        <p:spPr>
          <a:xfrm rot="394092">
            <a:off x="2157624" y="-1359156"/>
            <a:ext cx="5296602" cy="1972438"/>
          </a:xfrm>
          <a:prstGeom prst="rect">
            <a:avLst/>
          </a:prstGeom>
          <a:noFill/>
          <a:ln>
            <a:noFill/>
          </a:ln>
        </p:spPr>
      </p:pic>
      <p:pic>
        <p:nvPicPr>
          <p:cNvPr id="420" name="Google Shape;420;p7"/>
          <p:cNvPicPr preferRelativeResize="0"/>
          <p:nvPr/>
        </p:nvPicPr>
        <p:blipFill>
          <a:blip r:embed="rId6">
            <a:alphaModFix amt="62000"/>
          </a:blip>
          <a:stretch>
            <a:fillRect/>
          </a:stretch>
        </p:blipFill>
        <p:spPr>
          <a:xfrm rot="6551349" flipH="1">
            <a:off x="7493893" y="-756657"/>
            <a:ext cx="2894870" cy="2593321"/>
          </a:xfrm>
          <a:prstGeom prst="rect">
            <a:avLst/>
          </a:prstGeom>
          <a:noFill/>
          <a:ln>
            <a:noFill/>
          </a:ln>
        </p:spPr>
      </p:pic>
      <p:grpSp>
        <p:nvGrpSpPr>
          <p:cNvPr id="421" name="Google Shape;421;p7"/>
          <p:cNvGrpSpPr/>
          <p:nvPr/>
        </p:nvGrpSpPr>
        <p:grpSpPr>
          <a:xfrm rot="8100046">
            <a:off x="8172668" y="-457651"/>
            <a:ext cx="1344367" cy="1995327"/>
            <a:chOff x="272875" y="1527563"/>
            <a:chExt cx="255950" cy="455000"/>
          </a:xfrm>
        </p:grpSpPr>
        <p:sp>
          <p:nvSpPr>
            <p:cNvPr id="422" name="Google Shape;422;p7"/>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457;p7"/>
          <p:cNvSpPr/>
          <p:nvPr/>
        </p:nvSpPr>
        <p:spPr>
          <a:xfrm rot="-6477098" flipH="1">
            <a:off x="-3963735" y="-3524095"/>
            <a:ext cx="4623929" cy="7256942"/>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rot="-7689947">
            <a:off x="8072325" y="4598041"/>
            <a:ext cx="2264989" cy="2165745"/>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9"/>
        <p:cNvGrpSpPr/>
        <p:nvPr/>
      </p:nvGrpSpPr>
      <p:grpSpPr>
        <a:xfrm>
          <a:off x="0" y="0"/>
          <a:ext cx="0" cy="0"/>
          <a:chOff x="0" y="0"/>
          <a:chExt cx="0" cy="0"/>
        </a:xfrm>
      </p:grpSpPr>
      <p:pic>
        <p:nvPicPr>
          <p:cNvPr id="460" name="Google Shape;460;p8"/>
          <p:cNvPicPr preferRelativeResize="0"/>
          <p:nvPr/>
        </p:nvPicPr>
        <p:blipFill>
          <a:blip r:embed="rId2">
            <a:alphaModFix amt="74000"/>
          </a:blip>
          <a:stretch>
            <a:fillRect/>
          </a:stretch>
        </p:blipFill>
        <p:spPr>
          <a:xfrm rot="-10162003" flipH="1">
            <a:off x="301118" y="56641"/>
            <a:ext cx="2894871" cy="2593322"/>
          </a:xfrm>
          <a:prstGeom prst="rect">
            <a:avLst/>
          </a:prstGeom>
          <a:noFill/>
          <a:ln>
            <a:noFill/>
          </a:ln>
        </p:spPr>
      </p:pic>
      <p:pic>
        <p:nvPicPr>
          <p:cNvPr id="461" name="Google Shape;461;p8"/>
          <p:cNvPicPr preferRelativeResize="0"/>
          <p:nvPr/>
        </p:nvPicPr>
        <p:blipFill>
          <a:blip r:embed="rId3">
            <a:alphaModFix amt="33000"/>
          </a:blip>
          <a:stretch>
            <a:fillRect/>
          </a:stretch>
        </p:blipFill>
        <p:spPr>
          <a:xfrm rot="10800000" flipH="1">
            <a:off x="2309117" y="4"/>
            <a:ext cx="6114874" cy="5143500"/>
          </a:xfrm>
          <a:prstGeom prst="rect">
            <a:avLst/>
          </a:prstGeom>
          <a:noFill/>
          <a:ln>
            <a:noFill/>
          </a:ln>
        </p:spPr>
      </p:pic>
      <p:pic>
        <p:nvPicPr>
          <p:cNvPr id="462" name="Google Shape;462;p8"/>
          <p:cNvPicPr preferRelativeResize="0"/>
          <p:nvPr/>
        </p:nvPicPr>
        <p:blipFill>
          <a:blip r:embed="rId4">
            <a:alphaModFix amt="58000"/>
          </a:blip>
          <a:stretch>
            <a:fillRect/>
          </a:stretch>
        </p:blipFill>
        <p:spPr>
          <a:xfrm rot="-8962532">
            <a:off x="7553885" y="2352524"/>
            <a:ext cx="1462806" cy="3509154"/>
          </a:xfrm>
          <a:prstGeom prst="rect">
            <a:avLst/>
          </a:prstGeom>
          <a:noFill/>
          <a:ln>
            <a:noFill/>
          </a:ln>
        </p:spPr>
      </p:pic>
      <p:pic>
        <p:nvPicPr>
          <p:cNvPr id="463" name="Google Shape;463;p8"/>
          <p:cNvPicPr preferRelativeResize="0"/>
          <p:nvPr/>
        </p:nvPicPr>
        <p:blipFill>
          <a:blip r:embed="rId5">
            <a:alphaModFix amt="62000"/>
          </a:blip>
          <a:stretch>
            <a:fillRect/>
          </a:stretch>
        </p:blipFill>
        <p:spPr>
          <a:xfrm rot="-10162003" flipH="1">
            <a:off x="-1091107" y="-1133759"/>
            <a:ext cx="2894871" cy="2593322"/>
          </a:xfrm>
          <a:prstGeom prst="rect">
            <a:avLst/>
          </a:prstGeom>
          <a:noFill/>
          <a:ln>
            <a:noFill/>
          </a:ln>
        </p:spPr>
      </p:pic>
      <p:sp>
        <p:nvSpPr>
          <p:cNvPr id="464" name="Google Shape;464;p8"/>
          <p:cNvSpPr/>
          <p:nvPr/>
        </p:nvSpPr>
        <p:spPr>
          <a:xfrm rot="-6681487">
            <a:off x="8044372" y="2590906"/>
            <a:ext cx="2265023" cy="2165778"/>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8"/>
          <p:cNvGrpSpPr/>
          <p:nvPr/>
        </p:nvGrpSpPr>
        <p:grpSpPr>
          <a:xfrm rot="8100046">
            <a:off x="-12030" y="3450661"/>
            <a:ext cx="1344367" cy="1995327"/>
            <a:chOff x="272875" y="1527563"/>
            <a:chExt cx="255950" cy="455000"/>
          </a:xfrm>
        </p:grpSpPr>
        <p:sp>
          <p:nvSpPr>
            <p:cNvPr id="466" name="Google Shape;466;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 name="Google Shape;501;p8"/>
          <p:cNvGrpSpPr/>
          <p:nvPr/>
        </p:nvGrpSpPr>
        <p:grpSpPr>
          <a:xfrm rot="-987768">
            <a:off x="7751817" y="-266278"/>
            <a:ext cx="1344359" cy="1995308"/>
            <a:chOff x="272875" y="1527563"/>
            <a:chExt cx="255950" cy="455000"/>
          </a:xfrm>
        </p:grpSpPr>
        <p:sp>
          <p:nvSpPr>
            <p:cNvPr id="502" name="Google Shape;502;p8"/>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37" name="Google Shape;537;p8"/>
          <p:cNvPicPr preferRelativeResize="0"/>
          <p:nvPr/>
        </p:nvPicPr>
        <p:blipFill>
          <a:blip r:embed="rId6">
            <a:alphaModFix amt="62000"/>
          </a:blip>
          <a:stretch>
            <a:fillRect/>
          </a:stretch>
        </p:blipFill>
        <p:spPr>
          <a:xfrm rot="5400000">
            <a:off x="1054424" y="-334421"/>
            <a:ext cx="4474637" cy="5143502"/>
          </a:xfrm>
          <a:prstGeom prst="rect">
            <a:avLst/>
          </a:prstGeom>
          <a:noFill/>
          <a:ln>
            <a:noFill/>
          </a:ln>
        </p:spPr>
      </p:pic>
      <p:sp>
        <p:nvSpPr>
          <p:cNvPr id="538" name="Google Shape;538;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39" name="Google Shape;539;p8"/>
          <p:cNvSpPr/>
          <p:nvPr/>
        </p:nvSpPr>
        <p:spPr>
          <a:xfrm rot="231922" flipH="1">
            <a:off x="-1189243" y="-3465582"/>
            <a:ext cx="4623938" cy="7256951"/>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0"/>
        <p:cNvGrpSpPr/>
        <p:nvPr/>
      </p:nvGrpSpPr>
      <p:grpSpPr>
        <a:xfrm>
          <a:off x="0" y="0"/>
          <a:ext cx="0" cy="0"/>
          <a:chOff x="0" y="0"/>
          <a:chExt cx="0" cy="0"/>
        </a:xfrm>
      </p:grpSpPr>
      <p:sp>
        <p:nvSpPr>
          <p:cNvPr id="541" name="Google Shape;541;p9"/>
          <p:cNvSpPr txBox="1">
            <a:spLocks noGrp="1"/>
          </p:cNvSpPr>
          <p:nvPr>
            <p:ph type="subTitle" idx="1"/>
          </p:nvPr>
        </p:nvSpPr>
        <p:spPr>
          <a:xfrm flipH="1">
            <a:off x="5047900" y="2607067"/>
            <a:ext cx="3367800" cy="1063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
        <p:nvSpPr>
          <p:cNvPr id="542" name="Google Shape;542;p9"/>
          <p:cNvSpPr txBox="1">
            <a:spLocks noGrp="1"/>
          </p:cNvSpPr>
          <p:nvPr>
            <p:ph type="ctrTitle"/>
          </p:nvPr>
        </p:nvSpPr>
        <p:spPr>
          <a:xfrm flipH="1">
            <a:off x="4571900" y="1697799"/>
            <a:ext cx="3860400" cy="934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pic>
        <p:nvPicPr>
          <p:cNvPr id="543" name="Google Shape;543;p9"/>
          <p:cNvPicPr preferRelativeResize="0"/>
          <p:nvPr/>
        </p:nvPicPr>
        <p:blipFill>
          <a:blip r:embed="rId2">
            <a:alphaModFix amt="82000"/>
          </a:blip>
          <a:stretch>
            <a:fillRect/>
          </a:stretch>
        </p:blipFill>
        <p:spPr>
          <a:xfrm>
            <a:off x="6498000" y="3581373"/>
            <a:ext cx="3440400" cy="2840126"/>
          </a:xfrm>
          <a:prstGeom prst="rect">
            <a:avLst/>
          </a:prstGeom>
          <a:noFill/>
          <a:ln>
            <a:noFill/>
          </a:ln>
        </p:spPr>
      </p:pic>
      <p:sp>
        <p:nvSpPr>
          <p:cNvPr id="544" name="Google Shape;544;p9"/>
          <p:cNvSpPr/>
          <p:nvPr/>
        </p:nvSpPr>
        <p:spPr>
          <a:xfrm rot="-2569776">
            <a:off x="7774946" y="-1017900"/>
            <a:ext cx="2265043" cy="216579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9"/>
          <p:cNvGrpSpPr/>
          <p:nvPr/>
        </p:nvGrpSpPr>
        <p:grpSpPr>
          <a:xfrm rot="-6629356">
            <a:off x="7495291" y="3526103"/>
            <a:ext cx="1344346" cy="2469672"/>
            <a:chOff x="272875" y="1419395"/>
            <a:chExt cx="255950" cy="563168"/>
          </a:xfrm>
        </p:grpSpPr>
        <p:sp>
          <p:nvSpPr>
            <p:cNvPr id="546" name="Google Shape;546;p9"/>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9"/>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9"/>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9"/>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1" name="Google Shape;581;p9"/>
          <p:cNvPicPr preferRelativeResize="0"/>
          <p:nvPr/>
        </p:nvPicPr>
        <p:blipFill>
          <a:blip r:embed="rId3">
            <a:alphaModFix amt="82000"/>
          </a:blip>
          <a:stretch>
            <a:fillRect/>
          </a:stretch>
        </p:blipFill>
        <p:spPr>
          <a:xfrm rot="-5400005">
            <a:off x="-1096437" y="-959501"/>
            <a:ext cx="3632875" cy="29990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84"/>
        <p:cNvGrpSpPr/>
        <p:nvPr/>
      </p:nvGrpSpPr>
      <p:grpSpPr>
        <a:xfrm>
          <a:off x="0" y="0"/>
          <a:ext cx="0" cy="0"/>
          <a:chOff x="0" y="0"/>
          <a:chExt cx="0" cy="0"/>
        </a:xfrm>
      </p:grpSpPr>
      <p:pic>
        <p:nvPicPr>
          <p:cNvPr id="585" name="Google Shape;585;p11"/>
          <p:cNvPicPr preferRelativeResize="0"/>
          <p:nvPr/>
        </p:nvPicPr>
        <p:blipFill>
          <a:blip r:embed="rId2">
            <a:alphaModFix amt="66000"/>
          </a:blip>
          <a:stretch>
            <a:fillRect/>
          </a:stretch>
        </p:blipFill>
        <p:spPr>
          <a:xfrm rot="8456486" flipH="1">
            <a:off x="4213816" y="1684455"/>
            <a:ext cx="3297389" cy="2276638"/>
          </a:xfrm>
          <a:prstGeom prst="rect">
            <a:avLst/>
          </a:prstGeom>
          <a:noFill/>
          <a:ln>
            <a:noFill/>
          </a:ln>
        </p:spPr>
      </p:pic>
      <p:pic>
        <p:nvPicPr>
          <p:cNvPr id="586" name="Google Shape;586;p11"/>
          <p:cNvPicPr preferRelativeResize="0"/>
          <p:nvPr/>
        </p:nvPicPr>
        <p:blipFill>
          <a:blip r:embed="rId3">
            <a:alphaModFix amt="74000"/>
          </a:blip>
          <a:stretch>
            <a:fillRect/>
          </a:stretch>
        </p:blipFill>
        <p:spPr>
          <a:xfrm rot="-5809801" flipH="1">
            <a:off x="2079893" y="1275092"/>
            <a:ext cx="2894870" cy="2593321"/>
          </a:xfrm>
          <a:prstGeom prst="rect">
            <a:avLst/>
          </a:prstGeom>
          <a:noFill/>
          <a:ln>
            <a:noFill/>
          </a:ln>
        </p:spPr>
      </p:pic>
      <p:pic>
        <p:nvPicPr>
          <p:cNvPr id="587" name="Google Shape;587;p11"/>
          <p:cNvPicPr preferRelativeResize="0"/>
          <p:nvPr/>
        </p:nvPicPr>
        <p:blipFill>
          <a:blip r:embed="rId4">
            <a:alphaModFix amt="76000"/>
          </a:blip>
          <a:stretch>
            <a:fillRect/>
          </a:stretch>
        </p:blipFill>
        <p:spPr>
          <a:xfrm rot="9663874">
            <a:off x="-831963" y="211855"/>
            <a:ext cx="9577978" cy="3566814"/>
          </a:xfrm>
          <a:prstGeom prst="rect">
            <a:avLst/>
          </a:prstGeom>
          <a:noFill/>
          <a:ln>
            <a:noFill/>
          </a:ln>
        </p:spPr>
      </p:pic>
      <p:sp>
        <p:nvSpPr>
          <p:cNvPr id="588" name="Google Shape;588;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89" name="Google Shape;589;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pic>
        <p:nvPicPr>
          <p:cNvPr id="590" name="Google Shape;590;p11"/>
          <p:cNvPicPr preferRelativeResize="0"/>
          <p:nvPr/>
        </p:nvPicPr>
        <p:blipFill>
          <a:blip r:embed="rId2">
            <a:alphaModFix amt="66000"/>
          </a:blip>
          <a:stretch>
            <a:fillRect/>
          </a:stretch>
        </p:blipFill>
        <p:spPr>
          <a:xfrm rot="8456486" flipH="1">
            <a:off x="7252441" y="4177105"/>
            <a:ext cx="3297389" cy="2276638"/>
          </a:xfrm>
          <a:prstGeom prst="rect">
            <a:avLst/>
          </a:prstGeom>
          <a:noFill/>
          <a:ln>
            <a:noFill/>
          </a:ln>
        </p:spPr>
      </p:pic>
      <p:grpSp>
        <p:nvGrpSpPr>
          <p:cNvPr id="591" name="Google Shape;591;p11"/>
          <p:cNvGrpSpPr/>
          <p:nvPr/>
        </p:nvGrpSpPr>
        <p:grpSpPr>
          <a:xfrm rot="2700046">
            <a:off x="8023488" y="3760130"/>
            <a:ext cx="1344367" cy="1995327"/>
            <a:chOff x="272875" y="1527563"/>
            <a:chExt cx="255950" cy="455000"/>
          </a:xfrm>
        </p:grpSpPr>
        <p:sp>
          <p:nvSpPr>
            <p:cNvPr id="592" name="Google Shape;592;p1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1"/>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1"/>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1"/>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1"/>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1"/>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1"/>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7" name="Google Shape;627;p11"/>
          <p:cNvPicPr preferRelativeResize="0"/>
          <p:nvPr/>
        </p:nvPicPr>
        <p:blipFill>
          <a:blip r:embed="rId4">
            <a:alphaModFix amt="76000"/>
          </a:blip>
          <a:stretch>
            <a:fillRect/>
          </a:stretch>
        </p:blipFill>
        <p:spPr>
          <a:xfrm rot="9663874">
            <a:off x="-3354179" y="-1777728"/>
            <a:ext cx="7605805" cy="2832382"/>
          </a:xfrm>
          <a:prstGeom prst="rect">
            <a:avLst/>
          </a:prstGeom>
          <a:noFill/>
          <a:ln>
            <a:noFill/>
          </a:ln>
        </p:spPr>
      </p:pic>
      <p:grpSp>
        <p:nvGrpSpPr>
          <p:cNvPr id="628" name="Google Shape;628;p11"/>
          <p:cNvGrpSpPr/>
          <p:nvPr/>
        </p:nvGrpSpPr>
        <p:grpSpPr>
          <a:xfrm rot="-7181356">
            <a:off x="474922" y="-1462434"/>
            <a:ext cx="1344356" cy="2469645"/>
            <a:chOff x="272875" y="1419395"/>
            <a:chExt cx="255950" cy="563168"/>
          </a:xfrm>
        </p:grpSpPr>
        <p:sp>
          <p:nvSpPr>
            <p:cNvPr id="629" name="Google Shape;629;p11"/>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1"/>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1"/>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1"/>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1"/>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1"/>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1"/>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1"/>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1"/>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1"/>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1"/>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1"/>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1"/>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1"/>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1"/>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1"/>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1"/>
            <p:cNvSpPr/>
            <p:nvPr/>
          </p:nvSpPr>
          <p:spPr>
            <a:xfrm>
              <a:off x="369050" y="1615955"/>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1"/>
            <p:cNvSpPr/>
            <p:nvPr/>
          </p:nvSpPr>
          <p:spPr>
            <a:xfrm>
              <a:off x="490635" y="1582215"/>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1"/>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1"/>
            <p:cNvSpPr/>
            <p:nvPr/>
          </p:nvSpPr>
          <p:spPr>
            <a:xfrm>
              <a:off x="438343" y="1487068"/>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1"/>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1"/>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360075" y="195388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394558" y="1560904"/>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418850" y="1419395"/>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11"/>
          <p:cNvSpPr/>
          <p:nvPr/>
        </p:nvSpPr>
        <p:spPr>
          <a:xfrm rot="3011561">
            <a:off x="7155837" y="4854310"/>
            <a:ext cx="1345837" cy="1286867"/>
          </a:xfrm>
          <a:custGeom>
            <a:avLst/>
            <a:gdLst/>
            <a:ahLst/>
            <a:cxnLst/>
            <a:rect l="l" t="t" r="r" b="b"/>
            <a:pathLst>
              <a:path w="21339" h="20404" extrusionOk="0">
                <a:moveTo>
                  <a:pt x="95" y="0"/>
                </a:moveTo>
                <a:cubicBezTo>
                  <a:pt x="50" y="0"/>
                  <a:pt x="0" y="36"/>
                  <a:pt x="12" y="93"/>
                </a:cubicBezTo>
                <a:cubicBezTo>
                  <a:pt x="485" y="2330"/>
                  <a:pt x="1054" y="4567"/>
                  <a:pt x="1680" y="6766"/>
                </a:cubicBezTo>
                <a:cubicBezTo>
                  <a:pt x="2324" y="8965"/>
                  <a:pt x="3045" y="11126"/>
                  <a:pt x="3822" y="13249"/>
                </a:cubicBezTo>
                <a:cubicBezTo>
                  <a:pt x="4220" y="14330"/>
                  <a:pt x="4618" y="15391"/>
                  <a:pt x="5054" y="16453"/>
                </a:cubicBezTo>
                <a:cubicBezTo>
                  <a:pt x="5225" y="16889"/>
                  <a:pt x="5433" y="17287"/>
                  <a:pt x="5699" y="17666"/>
                </a:cubicBezTo>
                <a:cubicBezTo>
                  <a:pt x="5926" y="17988"/>
                  <a:pt x="6267" y="18216"/>
                  <a:pt x="6646" y="18348"/>
                </a:cubicBezTo>
                <a:cubicBezTo>
                  <a:pt x="6705" y="18361"/>
                  <a:pt x="6764" y="18368"/>
                  <a:pt x="6823" y="18368"/>
                </a:cubicBezTo>
                <a:cubicBezTo>
                  <a:pt x="7107" y="18368"/>
                  <a:pt x="7384" y="18221"/>
                  <a:pt x="7556" y="17969"/>
                </a:cubicBezTo>
                <a:cubicBezTo>
                  <a:pt x="7746" y="17609"/>
                  <a:pt x="7784" y="17173"/>
                  <a:pt x="7708" y="16775"/>
                </a:cubicBezTo>
                <a:cubicBezTo>
                  <a:pt x="7519" y="15770"/>
                  <a:pt x="7253" y="14784"/>
                  <a:pt x="6893" y="13837"/>
                </a:cubicBezTo>
                <a:cubicBezTo>
                  <a:pt x="6248" y="11941"/>
                  <a:pt x="5414" y="9969"/>
                  <a:pt x="5528" y="7922"/>
                </a:cubicBezTo>
                <a:cubicBezTo>
                  <a:pt x="5543" y="7707"/>
                  <a:pt x="5559" y="7504"/>
                  <a:pt x="5594" y="7294"/>
                </a:cubicBezTo>
                <a:lnTo>
                  <a:pt x="5594" y="7294"/>
                </a:lnTo>
                <a:cubicBezTo>
                  <a:pt x="6312" y="7702"/>
                  <a:pt x="6661" y="8502"/>
                  <a:pt x="6893" y="9268"/>
                </a:cubicBezTo>
                <a:cubicBezTo>
                  <a:pt x="7234" y="10349"/>
                  <a:pt x="7519" y="11467"/>
                  <a:pt x="7822" y="12567"/>
                </a:cubicBezTo>
                <a:lnTo>
                  <a:pt x="8789" y="16036"/>
                </a:lnTo>
                <a:cubicBezTo>
                  <a:pt x="8940" y="16604"/>
                  <a:pt x="9111" y="17173"/>
                  <a:pt x="9263" y="17742"/>
                </a:cubicBezTo>
                <a:cubicBezTo>
                  <a:pt x="9376" y="18216"/>
                  <a:pt x="9509" y="18652"/>
                  <a:pt x="9699" y="19107"/>
                </a:cubicBezTo>
                <a:cubicBezTo>
                  <a:pt x="9966" y="19713"/>
                  <a:pt x="10452" y="20404"/>
                  <a:pt x="11172" y="20404"/>
                </a:cubicBezTo>
                <a:cubicBezTo>
                  <a:pt x="11217" y="20404"/>
                  <a:pt x="11263" y="20401"/>
                  <a:pt x="11310" y="20396"/>
                </a:cubicBezTo>
                <a:cubicBezTo>
                  <a:pt x="11708" y="20339"/>
                  <a:pt x="12068" y="20092"/>
                  <a:pt x="12258" y="19732"/>
                </a:cubicBezTo>
                <a:cubicBezTo>
                  <a:pt x="12485" y="19334"/>
                  <a:pt x="12580" y="18860"/>
                  <a:pt x="12504" y="18405"/>
                </a:cubicBezTo>
                <a:cubicBezTo>
                  <a:pt x="12390" y="17855"/>
                  <a:pt x="12239" y="17306"/>
                  <a:pt x="12030" y="16794"/>
                </a:cubicBezTo>
                <a:cubicBezTo>
                  <a:pt x="11841" y="16263"/>
                  <a:pt x="11651" y="15713"/>
                  <a:pt x="11462" y="15183"/>
                </a:cubicBezTo>
                <a:cubicBezTo>
                  <a:pt x="11101" y="14083"/>
                  <a:pt x="10779" y="12965"/>
                  <a:pt x="10457" y="11865"/>
                </a:cubicBezTo>
                <a:cubicBezTo>
                  <a:pt x="10154" y="10766"/>
                  <a:pt x="9869" y="9628"/>
                  <a:pt x="9623" y="8491"/>
                </a:cubicBezTo>
                <a:cubicBezTo>
                  <a:pt x="9414" y="7486"/>
                  <a:pt x="9168" y="6424"/>
                  <a:pt x="9414" y="5420"/>
                </a:cubicBezTo>
                <a:cubicBezTo>
                  <a:pt x="9462" y="5197"/>
                  <a:pt x="9536" y="5002"/>
                  <a:pt x="9626" y="4810"/>
                </a:cubicBezTo>
                <a:lnTo>
                  <a:pt x="9626" y="4810"/>
                </a:lnTo>
                <a:cubicBezTo>
                  <a:pt x="11118" y="5773"/>
                  <a:pt x="11814" y="7472"/>
                  <a:pt x="12239" y="9135"/>
                </a:cubicBezTo>
                <a:cubicBezTo>
                  <a:pt x="12485" y="10026"/>
                  <a:pt x="12637" y="10936"/>
                  <a:pt x="12807" y="11846"/>
                </a:cubicBezTo>
                <a:cubicBezTo>
                  <a:pt x="13035" y="13040"/>
                  <a:pt x="13300" y="14216"/>
                  <a:pt x="13623" y="15391"/>
                </a:cubicBezTo>
                <a:cubicBezTo>
                  <a:pt x="13945" y="16547"/>
                  <a:pt x="14324" y="17723"/>
                  <a:pt x="14741" y="18879"/>
                </a:cubicBezTo>
                <a:cubicBezTo>
                  <a:pt x="14912" y="19315"/>
                  <a:pt x="15063" y="19827"/>
                  <a:pt x="15480" y="20092"/>
                </a:cubicBezTo>
                <a:cubicBezTo>
                  <a:pt x="15595" y="20165"/>
                  <a:pt x="15723" y="20199"/>
                  <a:pt x="15849" y="20199"/>
                </a:cubicBezTo>
                <a:cubicBezTo>
                  <a:pt x="16119" y="20199"/>
                  <a:pt x="16382" y="20042"/>
                  <a:pt x="16485" y="19770"/>
                </a:cubicBezTo>
                <a:cubicBezTo>
                  <a:pt x="16694" y="19334"/>
                  <a:pt x="16675" y="18765"/>
                  <a:pt x="16656" y="18292"/>
                </a:cubicBezTo>
                <a:cubicBezTo>
                  <a:pt x="16637" y="17723"/>
                  <a:pt x="16542" y="17154"/>
                  <a:pt x="16428" y="16585"/>
                </a:cubicBezTo>
                <a:cubicBezTo>
                  <a:pt x="16125" y="15467"/>
                  <a:pt x="15746" y="14348"/>
                  <a:pt x="15291" y="13268"/>
                </a:cubicBezTo>
                <a:cubicBezTo>
                  <a:pt x="14419" y="10993"/>
                  <a:pt x="13793" y="8623"/>
                  <a:pt x="13433" y="6216"/>
                </a:cubicBezTo>
                <a:cubicBezTo>
                  <a:pt x="13360" y="5689"/>
                  <a:pt x="13392" y="4465"/>
                  <a:pt x="14163" y="4465"/>
                </a:cubicBezTo>
                <a:cubicBezTo>
                  <a:pt x="14197" y="4465"/>
                  <a:pt x="14231" y="4467"/>
                  <a:pt x="14267" y="4472"/>
                </a:cubicBezTo>
                <a:cubicBezTo>
                  <a:pt x="14741" y="4548"/>
                  <a:pt x="15025" y="5060"/>
                  <a:pt x="15234" y="5439"/>
                </a:cubicBezTo>
                <a:cubicBezTo>
                  <a:pt x="15499" y="5913"/>
                  <a:pt x="15727" y="6406"/>
                  <a:pt x="15935" y="6898"/>
                </a:cubicBezTo>
                <a:cubicBezTo>
                  <a:pt x="16732" y="8946"/>
                  <a:pt x="17111" y="11107"/>
                  <a:pt x="17452" y="13268"/>
                </a:cubicBezTo>
                <a:cubicBezTo>
                  <a:pt x="17623" y="14348"/>
                  <a:pt x="17793" y="15429"/>
                  <a:pt x="18002" y="16510"/>
                </a:cubicBezTo>
                <a:cubicBezTo>
                  <a:pt x="18096" y="17040"/>
                  <a:pt x="18229" y="17590"/>
                  <a:pt x="18362" y="18121"/>
                </a:cubicBezTo>
                <a:cubicBezTo>
                  <a:pt x="18476" y="18557"/>
                  <a:pt x="18627" y="19031"/>
                  <a:pt x="18968" y="19334"/>
                </a:cubicBezTo>
                <a:cubicBezTo>
                  <a:pt x="19197" y="19533"/>
                  <a:pt x="19456" y="19618"/>
                  <a:pt x="19715" y="19618"/>
                </a:cubicBezTo>
                <a:cubicBezTo>
                  <a:pt x="20273" y="19618"/>
                  <a:pt x="20833" y="19220"/>
                  <a:pt x="21092" y="18690"/>
                </a:cubicBezTo>
                <a:cubicBezTo>
                  <a:pt x="21300" y="18178"/>
                  <a:pt x="21338" y="17628"/>
                  <a:pt x="21205" y="17078"/>
                </a:cubicBezTo>
                <a:cubicBezTo>
                  <a:pt x="21111" y="16472"/>
                  <a:pt x="20902" y="15884"/>
                  <a:pt x="20731" y="15277"/>
                </a:cubicBezTo>
                <a:lnTo>
                  <a:pt x="18684" y="7903"/>
                </a:lnTo>
                <a:cubicBezTo>
                  <a:pt x="18514" y="7315"/>
                  <a:pt x="18362" y="6728"/>
                  <a:pt x="18191" y="6102"/>
                </a:cubicBezTo>
                <a:cubicBezTo>
                  <a:pt x="18162" y="6043"/>
                  <a:pt x="18106" y="6015"/>
                  <a:pt x="18051" y="6015"/>
                </a:cubicBezTo>
                <a:cubicBezTo>
                  <a:pt x="17966" y="6015"/>
                  <a:pt x="17884" y="6082"/>
                  <a:pt x="17907" y="6197"/>
                </a:cubicBezTo>
                <a:cubicBezTo>
                  <a:pt x="18589" y="8623"/>
                  <a:pt x="19253" y="11050"/>
                  <a:pt x="19935" y="13476"/>
                </a:cubicBezTo>
                <a:lnTo>
                  <a:pt x="20428" y="15315"/>
                </a:lnTo>
                <a:cubicBezTo>
                  <a:pt x="20599" y="15903"/>
                  <a:pt x="20788" y="16491"/>
                  <a:pt x="20902" y="17078"/>
                </a:cubicBezTo>
                <a:cubicBezTo>
                  <a:pt x="21016" y="17609"/>
                  <a:pt x="21035" y="18216"/>
                  <a:pt x="20750" y="18690"/>
                </a:cubicBezTo>
                <a:cubicBezTo>
                  <a:pt x="20542" y="19050"/>
                  <a:pt x="20144" y="19296"/>
                  <a:pt x="19727" y="19334"/>
                </a:cubicBezTo>
                <a:cubicBezTo>
                  <a:pt x="19253" y="19334"/>
                  <a:pt x="18950" y="18917"/>
                  <a:pt x="18798" y="18519"/>
                </a:cubicBezTo>
                <a:cubicBezTo>
                  <a:pt x="18627" y="18026"/>
                  <a:pt x="18495" y="17533"/>
                  <a:pt x="18400" y="17040"/>
                </a:cubicBezTo>
                <a:cubicBezTo>
                  <a:pt x="18172" y="15979"/>
                  <a:pt x="17983" y="14898"/>
                  <a:pt x="17812" y="13837"/>
                </a:cubicBezTo>
                <a:cubicBezTo>
                  <a:pt x="17452" y="11713"/>
                  <a:pt x="17130" y="9571"/>
                  <a:pt x="16428" y="7524"/>
                </a:cubicBezTo>
                <a:cubicBezTo>
                  <a:pt x="16239" y="7031"/>
                  <a:pt x="16049" y="6538"/>
                  <a:pt x="15822" y="6064"/>
                </a:cubicBezTo>
                <a:cubicBezTo>
                  <a:pt x="15632" y="5590"/>
                  <a:pt x="15386" y="5154"/>
                  <a:pt x="15082" y="4756"/>
                </a:cubicBezTo>
                <a:cubicBezTo>
                  <a:pt x="14841" y="4446"/>
                  <a:pt x="14506" y="4199"/>
                  <a:pt x="14120" y="4199"/>
                </a:cubicBezTo>
                <a:cubicBezTo>
                  <a:pt x="14081" y="4199"/>
                  <a:pt x="14042" y="4201"/>
                  <a:pt x="14002" y="4207"/>
                </a:cubicBezTo>
                <a:cubicBezTo>
                  <a:pt x="13661" y="4282"/>
                  <a:pt x="13395" y="4529"/>
                  <a:pt x="13281" y="4851"/>
                </a:cubicBezTo>
                <a:cubicBezTo>
                  <a:pt x="13149" y="5230"/>
                  <a:pt x="13092" y="5609"/>
                  <a:pt x="13130" y="6007"/>
                </a:cubicBezTo>
                <a:cubicBezTo>
                  <a:pt x="13187" y="6538"/>
                  <a:pt x="13281" y="7088"/>
                  <a:pt x="13395" y="7619"/>
                </a:cubicBezTo>
                <a:cubicBezTo>
                  <a:pt x="13623" y="8794"/>
                  <a:pt x="13907" y="9969"/>
                  <a:pt x="14267" y="11126"/>
                </a:cubicBezTo>
                <a:cubicBezTo>
                  <a:pt x="14608" y="12244"/>
                  <a:pt x="15044" y="13344"/>
                  <a:pt x="15442" y="14443"/>
                </a:cubicBezTo>
                <a:cubicBezTo>
                  <a:pt x="15879" y="15524"/>
                  <a:pt x="16182" y="16642"/>
                  <a:pt x="16333" y="17799"/>
                </a:cubicBezTo>
                <a:cubicBezTo>
                  <a:pt x="16409" y="18329"/>
                  <a:pt x="16390" y="18879"/>
                  <a:pt x="16296" y="19410"/>
                </a:cubicBezTo>
                <a:cubicBezTo>
                  <a:pt x="16277" y="19618"/>
                  <a:pt x="16144" y="19789"/>
                  <a:pt x="15973" y="19884"/>
                </a:cubicBezTo>
                <a:cubicBezTo>
                  <a:pt x="15943" y="19889"/>
                  <a:pt x="15912" y="19892"/>
                  <a:pt x="15882" y="19892"/>
                </a:cubicBezTo>
                <a:cubicBezTo>
                  <a:pt x="15710" y="19892"/>
                  <a:pt x="15558" y="19802"/>
                  <a:pt x="15461" y="19656"/>
                </a:cubicBezTo>
                <a:cubicBezTo>
                  <a:pt x="15329" y="19467"/>
                  <a:pt x="15215" y="19258"/>
                  <a:pt x="15139" y="19031"/>
                </a:cubicBezTo>
                <a:cubicBezTo>
                  <a:pt x="15025" y="18746"/>
                  <a:pt x="14912" y="18481"/>
                  <a:pt x="14817" y="18197"/>
                </a:cubicBezTo>
                <a:cubicBezTo>
                  <a:pt x="14608" y="17628"/>
                  <a:pt x="14419" y="17059"/>
                  <a:pt x="14248" y="16491"/>
                </a:cubicBezTo>
                <a:cubicBezTo>
                  <a:pt x="13888" y="15353"/>
                  <a:pt x="13566" y="14178"/>
                  <a:pt x="13300" y="13003"/>
                </a:cubicBezTo>
                <a:cubicBezTo>
                  <a:pt x="13073" y="12017"/>
                  <a:pt x="12921" y="11031"/>
                  <a:pt x="12694" y="10045"/>
                </a:cubicBezTo>
                <a:cubicBezTo>
                  <a:pt x="12334" y="8377"/>
                  <a:pt x="11822" y="6576"/>
                  <a:pt x="10590" y="5306"/>
                </a:cubicBezTo>
                <a:cubicBezTo>
                  <a:pt x="10305" y="5022"/>
                  <a:pt x="9983" y="4756"/>
                  <a:pt x="9623" y="4548"/>
                </a:cubicBezTo>
                <a:cubicBezTo>
                  <a:pt x="9603" y="4534"/>
                  <a:pt x="9580" y="4528"/>
                  <a:pt x="9558" y="4528"/>
                </a:cubicBezTo>
                <a:cubicBezTo>
                  <a:pt x="9517" y="4528"/>
                  <a:pt x="9477" y="4549"/>
                  <a:pt x="9452" y="4586"/>
                </a:cubicBezTo>
                <a:cubicBezTo>
                  <a:pt x="8978" y="5458"/>
                  <a:pt x="9016" y="6481"/>
                  <a:pt x="9168" y="7448"/>
                </a:cubicBezTo>
                <a:cubicBezTo>
                  <a:pt x="9338" y="8510"/>
                  <a:pt x="9604" y="9571"/>
                  <a:pt x="9869" y="10633"/>
                </a:cubicBezTo>
                <a:cubicBezTo>
                  <a:pt x="10438" y="12832"/>
                  <a:pt x="11101" y="14993"/>
                  <a:pt x="11879" y="17135"/>
                </a:cubicBezTo>
                <a:cubicBezTo>
                  <a:pt x="12182" y="18007"/>
                  <a:pt x="12618" y="19182"/>
                  <a:pt x="11784" y="19922"/>
                </a:cubicBezTo>
                <a:cubicBezTo>
                  <a:pt x="11612" y="20082"/>
                  <a:pt x="11386" y="20166"/>
                  <a:pt x="11158" y="20166"/>
                </a:cubicBezTo>
                <a:cubicBezTo>
                  <a:pt x="11008" y="20166"/>
                  <a:pt x="10858" y="20130"/>
                  <a:pt x="10722" y="20055"/>
                </a:cubicBezTo>
                <a:cubicBezTo>
                  <a:pt x="10400" y="19827"/>
                  <a:pt x="10172" y="19524"/>
                  <a:pt x="10021" y="19182"/>
                </a:cubicBezTo>
                <a:cubicBezTo>
                  <a:pt x="9831" y="18784"/>
                  <a:pt x="9699" y="18367"/>
                  <a:pt x="9585" y="17950"/>
                </a:cubicBezTo>
                <a:lnTo>
                  <a:pt x="9111" y="16244"/>
                </a:lnTo>
                <a:lnTo>
                  <a:pt x="8125" y="12832"/>
                </a:lnTo>
                <a:cubicBezTo>
                  <a:pt x="7822" y="11732"/>
                  <a:pt x="7519" y="10614"/>
                  <a:pt x="7177" y="9514"/>
                </a:cubicBezTo>
                <a:cubicBezTo>
                  <a:pt x="6950" y="8737"/>
                  <a:pt x="6665" y="7903"/>
                  <a:pt x="6059" y="7353"/>
                </a:cubicBezTo>
                <a:cubicBezTo>
                  <a:pt x="5907" y="7221"/>
                  <a:pt x="5737" y="7107"/>
                  <a:pt x="5547" y="7012"/>
                </a:cubicBezTo>
                <a:cubicBezTo>
                  <a:pt x="5534" y="7008"/>
                  <a:pt x="5519" y="7005"/>
                  <a:pt x="5505" y="7005"/>
                </a:cubicBezTo>
                <a:cubicBezTo>
                  <a:pt x="5457" y="7005"/>
                  <a:pt x="5410" y="7030"/>
                  <a:pt x="5395" y="7088"/>
                </a:cubicBezTo>
                <a:cubicBezTo>
                  <a:pt x="5054" y="9041"/>
                  <a:pt x="5661" y="10936"/>
                  <a:pt x="6305" y="12775"/>
                </a:cubicBezTo>
                <a:cubicBezTo>
                  <a:pt x="6628" y="13723"/>
                  <a:pt x="6988" y="14671"/>
                  <a:pt x="7253" y="15638"/>
                </a:cubicBezTo>
                <a:cubicBezTo>
                  <a:pt x="7386" y="16093"/>
                  <a:pt x="7481" y="16566"/>
                  <a:pt x="7537" y="17059"/>
                </a:cubicBezTo>
                <a:cubicBezTo>
                  <a:pt x="7556" y="17457"/>
                  <a:pt x="7481" y="17969"/>
                  <a:pt x="7064" y="18121"/>
                </a:cubicBezTo>
                <a:cubicBezTo>
                  <a:pt x="6994" y="18147"/>
                  <a:pt x="6924" y="18158"/>
                  <a:pt x="6855" y="18158"/>
                </a:cubicBezTo>
                <a:cubicBezTo>
                  <a:pt x="6568" y="18158"/>
                  <a:pt x="6295" y="17959"/>
                  <a:pt x="6097" y="17761"/>
                </a:cubicBezTo>
                <a:cubicBezTo>
                  <a:pt x="5774" y="17438"/>
                  <a:pt x="5547" y="17059"/>
                  <a:pt x="5376" y="16642"/>
                </a:cubicBezTo>
                <a:cubicBezTo>
                  <a:pt x="4959" y="15619"/>
                  <a:pt x="4561" y="14595"/>
                  <a:pt x="4182" y="13571"/>
                </a:cubicBezTo>
                <a:cubicBezTo>
                  <a:pt x="3405" y="11505"/>
                  <a:pt x="2703" y="9401"/>
                  <a:pt x="2059" y="7278"/>
                </a:cubicBezTo>
                <a:cubicBezTo>
                  <a:pt x="1414" y="5154"/>
                  <a:pt x="846" y="3012"/>
                  <a:pt x="334" y="851"/>
                </a:cubicBezTo>
                <a:cubicBezTo>
                  <a:pt x="277" y="586"/>
                  <a:pt x="220" y="320"/>
                  <a:pt x="163" y="55"/>
                </a:cubicBezTo>
                <a:cubicBezTo>
                  <a:pt x="156" y="17"/>
                  <a:pt x="126" y="0"/>
                  <a:pt x="95"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rot="-9900083">
            <a:off x="-1242749" y="2125430"/>
            <a:ext cx="3386946" cy="5315794"/>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6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3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1pPr>
            <a:lvl2pPr lvl="1"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2pPr>
            <a:lvl3pPr lvl="2"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3pPr>
            <a:lvl4pPr lvl="3"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4pPr>
            <a:lvl5pPr lvl="4"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5pPr>
            <a:lvl6pPr lvl="5"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6pPr>
            <a:lvl7pPr lvl="6"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7pPr>
            <a:lvl8pPr lvl="7"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8pPr>
            <a:lvl9pPr lvl="8" rtl="0">
              <a:spcBef>
                <a:spcPts val="0"/>
              </a:spcBef>
              <a:spcAft>
                <a:spcPts val="0"/>
              </a:spcAft>
              <a:buClr>
                <a:schemeClr val="dk2"/>
              </a:buClr>
              <a:buSzPts val="3000"/>
              <a:buFont typeface="Overpass Black"/>
              <a:buNone/>
              <a:defRPr sz="3000">
                <a:solidFill>
                  <a:schemeClr val="dk2"/>
                </a:solidFill>
                <a:latin typeface="Overpass Black"/>
                <a:ea typeface="Overpass Black"/>
                <a:cs typeface="Overpass Black"/>
                <a:sym typeface="Overpass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5"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developingchild.harvard.edu/science/key-concepts/toxic-stress/" TargetMode="Externa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developingchild.harvard.edu/guide/a-guide-to-toxic-stress/" TargetMode="External"/><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cdc.gov/violenceprevention/aces/about.html?CDC_AA_refVal=https%3A%2F%2Fwww.cdc.gov%2Fviolenceprevention%2Facestudy%2Fabout.html" TargetMode="Externa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violenceprevention/aces/resources.html?CDC_AA_refVal=https%3A%2F%2Fwww.cdc.gov%2Fviolenceprevention%2Facestudy%2Fresources.html"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cdc.gov/violenceprevention/childabuseandneglect/acestudy/ace-brfss.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violenceprevention/childabuseandneglect/acestudy/ace-graphics.html" TargetMode="Externa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developingchild.harvard.edu/resources/aces-and-toxic-stress-frequently-asked-questions/" TargetMode="External"/><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hyperlink" Target="https://turnaroundusa.org/resources-three-rs/" TargetMode="External"/><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www.casel.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transformingeducation.org/trauma-informed-sel-toolkit/"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www.samhsa.gov/sites/default/files/programs_campaigns/nctsi/nctsi-infographic-full.pdf" TargetMode="External"/><Relationship Id="rId2" Type="http://schemas.openxmlformats.org/officeDocument/2006/relationships/hyperlink" Target="http://www.cdc.gov/violenceprevention/acestudy/" TargetMode="External"/><Relationship Id="rId1" Type="http://schemas.openxmlformats.org/officeDocument/2006/relationships/slideLayout" Target="../slideLayouts/slideLayout11.xml"/><Relationship Id="rId5" Type="http://schemas.openxmlformats.org/officeDocument/2006/relationships/hyperlink" Target="https://www.transformingeducation.org/trauma-informed-sel-toolkit/" TargetMode="External"/><Relationship Id="rId4" Type="http://schemas.openxmlformats.org/officeDocument/2006/relationships/hyperlink" Target="https://store.samhsa.gov/sites/default/files/d7/priv/sma14-4884.pdf"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actforyouth.net/youth_development/professionals/inclusive-environments.cfm" TargetMode="External"/><Relationship Id="rId3" Type="http://schemas.openxmlformats.org/officeDocument/2006/relationships/hyperlink" Target="http://www.nctsnet.org/" TargetMode="External"/><Relationship Id="rId7" Type="http://schemas.openxmlformats.org/officeDocument/2006/relationships/hyperlink" Target="http://www.actforyouth.net/youth_development/professionals/sel/" TargetMode="External"/><Relationship Id="rId2" Type="http://schemas.openxmlformats.org/officeDocument/2006/relationships/hyperlink" Target="https://developingchild.harvard.edu/guide/a-guide-to-toxic-stress/" TargetMode="External"/><Relationship Id="rId1" Type="http://schemas.openxmlformats.org/officeDocument/2006/relationships/slideLayout" Target="../slideLayouts/slideLayout2.xml"/><Relationship Id="rId6" Type="http://schemas.openxmlformats.org/officeDocument/2006/relationships/hyperlink" Target="http://www.actforyouth.net/sexual_health/community/capp/trauma.cfm" TargetMode="External"/><Relationship Id="rId5" Type="http://schemas.openxmlformats.org/officeDocument/2006/relationships/hyperlink" Target="https://childmind.org/" TargetMode="External"/><Relationship Id="rId4" Type="http://schemas.openxmlformats.org/officeDocument/2006/relationships/hyperlink" Target="https://casel.org/resources-covid/"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ile:CoffeeCup.sv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pic>
        <p:nvPicPr>
          <p:cNvPr id="2125" name="Google Shape;2125;p38"/>
          <p:cNvPicPr preferRelativeResize="0"/>
          <p:nvPr/>
        </p:nvPicPr>
        <p:blipFill>
          <a:blip r:embed="rId3">
            <a:alphaModFix amt="74000"/>
          </a:blip>
          <a:stretch>
            <a:fillRect/>
          </a:stretch>
        </p:blipFill>
        <p:spPr>
          <a:xfrm rot="9461196">
            <a:off x="1917996" y="2388117"/>
            <a:ext cx="2894873" cy="2593323"/>
          </a:xfrm>
          <a:prstGeom prst="rect">
            <a:avLst/>
          </a:prstGeom>
          <a:noFill/>
          <a:ln>
            <a:noFill/>
          </a:ln>
        </p:spPr>
      </p:pic>
      <p:pic>
        <p:nvPicPr>
          <p:cNvPr id="2126" name="Google Shape;2126;p38"/>
          <p:cNvPicPr preferRelativeResize="0"/>
          <p:nvPr/>
        </p:nvPicPr>
        <p:blipFill>
          <a:blip r:embed="rId4">
            <a:alphaModFix amt="74000"/>
          </a:blip>
          <a:stretch>
            <a:fillRect/>
          </a:stretch>
        </p:blipFill>
        <p:spPr>
          <a:xfrm rot="1377427">
            <a:off x="4764679" y="752254"/>
            <a:ext cx="2894876" cy="2593327"/>
          </a:xfrm>
          <a:prstGeom prst="rect">
            <a:avLst/>
          </a:prstGeom>
          <a:noFill/>
          <a:ln>
            <a:noFill/>
          </a:ln>
        </p:spPr>
      </p:pic>
      <p:pic>
        <p:nvPicPr>
          <p:cNvPr id="2127" name="Google Shape;2127;p38"/>
          <p:cNvPicPr preferRelativeResize="0"/>
          <p:nvPr/>
        </p:nvPicPr>
        <p:blipFill>
          <a:blip r:embed="rId5">
            <a:alphaModFix amt="47000"/>
          </a:blip>
          <a:stretch>
            <a:fillRect/>
          </a:stretch>
        </p:blipFill>
        <p:spPr>
          <a:xfrm>
            <a:off x="1808452" y="227299"/>
            <a:ext cx="5527099" cy="4562724"/>
          </a:xfrm>
          <a:prstGeom prst="rect">
            <a:avLst/>
          </a:prstGeom>
          <a:noFill/>
          <a:ln>
            <a:noFill/>
          </a:ln>
        </p:spPr>
      </p:pic>
      <p:sp>
        <p:nvSpPr>
          <p:cNvPr id="2128" name="Google Shape;2128;p38"/>
          <p:cNvSpPr txBox="1">
            <a:spLocks noGrp="1"/>
          </p:cNvSpPr>
          <p:nvPr>
            <p:ph type="ctrTitle"/>
          </p:nvPr>
        </p:nvSpPr>
        <p:spPr>
          <a:xfrm>
            <a:off x="1426500" y="1130675"/>
            <a:ext cx="6291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a:t>Understanding Trauma and Its Impact</a:t>
            </a:r>
            <a:endParaRPr sz="4400" dirty="0"/>
          </a:p>
        </p:txBody>
      </p:sp>
      <p:sp>
        <p:nvSpPr>
          <p:cNvPr id="2129" name="Google Shape;2129;p38"/>
          <p:cNvSpPr txBox="1">
            <a:spLocks noGrp="1"/>
          </p:cNvSpPr>
          <p:nvPr>
            <p:ph type="subTitle" idx="1"/>
          </p:nvPr>
        </p:nvSpPr>
        <p:spPr>
          <a:xfrm>
            <a:off x="720000" y="3220225"/>
            <a:ext cx="77040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CAPP, PREP and SRAE Webinar</a:t>
            </a:r>
          </a:p>
          <a:p>
            <a:pPr marL="0" lvl="0" indent="0" algn="ctr" rtl="0">
              <a:spcBef>
                <a:spcPts val="0"/>
              </a:spcBef>
              <a:spcAft>
                <a:spcPts val="0"/>
              </a:spcAft>
              <a:buNone/>
            </a:pPr>
            <a:r>
              <a:rPr lang="en" dirty="0"/>
              <a:t>April 14, 2021</a:t>
            </a:r>
            <a:endParaRPr dirty="0"/>
          </a:p>
        </p:txBody>
      </p:sp>
      <p:sp>
        <p:nvSpPr>
          <p:cNvPr id="2130" name="Google Shape;2130;p38"/>
          <p:cNvSpPr/>
          <p:nvPr/>
        </p:nvSpPr>
        <p:spPr>
          <a:xfrm>
            <a:off x="-3657600" y="7305175"/>
            <a:ext cx="792600" cy="7926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0BF3EB-B99A-4FDB-8894-DC552CA04E4E}"/>
              </a:ext>
            </a:extLst>
          </p:cNvPr>
          <p:cNvPicPr>
            <a:picLocks noChangeAspect="1"/>
          </p:cNvPicPr>
          <p:nvPr/>
        </p:nvPicPr>
        <p:blipFill rotWithShape="1">
          <a:blip r:embed="rId2"/>
          <a:srcRect l="6024" r="11567" b="10449"/>
          <a:stretch/>
        </p:blipFill>
        <p:spPr>
          <a:xfrm>
            <a:off x="1586429" y="258836"/>
            <a:ext cx="6411818" cy="3917265"/>
          </a:xfrm>
          <a:prstGeom prst="rect">
            <a:avLst/>
          </a:prstGeom>
        </p:spPr>
      </p:pic>
      <p:sp>
        <p:nvSpPr>
          <p:cNvPr id="9" name="TextBox 8">
            <a:extLst>
              <a:ext uri="{FF2B5EF4-FFF2-40B4-BE49-F238E27FC236}">
                <a16:creationId xmlns:a16="http://schemas.microsoft.com/office/drawing/2014/main" id="{B6A74DDB-73B5-41E6-9A45-7873D58CF881}"/>
              </a:ext>
            </a:extLst>
          </p:cNvPr>
          <p:cNvSpPr txBox="1"/>
          <p:nvPr/>
        </p:nvSpPr>
        <p:spPr>
          <a:xfrm>
            <a:off x="1949986" y="4638101"/>
            <a:ext cx="6907575" cy="307777"/>
          </a:xfrm>
          <a:prstGeom prst="rect">
            <a:avLst/>
          </a:prstGeom>
          <a:noFill/>
        </p:spPr>
        <p:txBody>
          <a:bodyPr wrap="square" rtlCol="0">
            <a:spAutoFit/>
          </a:bodyPr>
          <a:lstStyle/>
          <a:p>
            <a:r>
              <a:rPr lang="en-US" dirty="0">
                <a:hlinkClick r:id="rId3"/>
              </a:rPr>
              <a:t>https://developingchild.harvard.edu/science/key-concepts/toxic-stress/</a:t>
            </a:r>
            <a:r>
              <a:rPr lang="en-US" dirty="0"/>
              <a:t> </a:t>
            </a:r>
          </a:p>
        </p:txBody>
      </p:sp>
    </p:spTree>
    <p:extLst>
      <p:ext uri="{BB962C8B-B14F-4D97-AF65-F5344CB8AC3E}">
        <p14:creationId xmlns:p14="http://schemas.microsoft.com/office/powerpoint/2010/main" val="917712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B6C13B-5F08-4E13-81CE-D5E75ACD6799}"/>
              </a:ext>
            </a:extLst>
          </p:cNvPr>
          <p:cNvPicPr>
            <a:picLocks noChangeAspect="1"/>
          </p:cNvPicPr>
          <p:nvPr/>
        </p:nvPicPr>
        <p:blipFill rotWithShape="1">
          <a:blip r:embed="rId2"/>
          <a:srcRect l="60482" t="39502" r="7349" b="16189"/>
          <a:stretch/>
        </p:blipFill>
        <p:spPr>
          <a:xfrm>
            <a:off x="2038120" y="711673"/>
            <a:ext cx="5067759" cy="3720154"/>
          </a:xfrm>
          <a:prstGeom prst="rect">
            <a:avLst/>
          </a:prstGeom>
        </p:spPr>
      </p:pic>
      <p:sp>
        <p:nvSpPr>
          <p:cNvPr id="4" name="TextBox 3">
            <a:extLst>
              <a:ext uri="{FF2B5EF4-FFF2-40B4-BE49-F238E27FC236}">
                <a16:creationId xmlns:a16="http://schemas.microsoft.com/office/drawing/2014/main" id="{32CFDBD9-5686-4B0F-A9AE-472EE380F268}"/>
              </a:ext>
            </a:extLst>
          </p:cNvPr>
          <p:cNvSpPr txBox="1"/>
          <p:nvPr/>
        </p:nvSpPr>
        <p:spPr>
          <a:xfrm>
            <a:off x="5221996" y="4431827"/>
            <a:ext cx="3459296" cy="523220"/>
          </a:xfrm>
          <a:prstGeom prst="rect">
            <a:avLst/>
          </a:prstGeom>
          <a:noFill/>
        </p:spPr>
        <p:txBody>
          <a:bodyPr wrap="square" rtlCol="0">
            <a:spAutoFit/>
          </a:bodyPr>
          <a:lstStyle/>
          <a:p>
            <a:r>
              <a:rPr lang="en-US" dirty="0">
                <a:hlinkClick r:id="rId3"/>
              </a:rPr>
              <a:t>https://developingchild.harvard.edu/guide/a-guide-to-toxic-stress/</a:t>
            </a:r>
            <a:r>
              <a:rPr lang="en-US" dirty="0"/>
              <a:t> </a:t>
            </a:r>
          </a:p>
        </p:txBody>
      </p:sp>
    </p:spTree>
    <p:extLst>
      <p:ext uri="{BB962C8B-B14F-4D97-AF65-F5344CB8AC3E}">
        <p14:creationId xmlns:p14="http://schemas.microsoft.com/office/powerpoint/2010/main" val="122321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AE0BCA-B5F2-4FE9-973B-37F3AF96793B}"/>
              </a:ext>
            </a:extLst>
          </p:cNvPr>
          <p:cNvSpPr>
            <a:spLocks noGrp="1"/>
          </p:cNvSpPr>
          <p:nvPr>
            <p:ph type="title"/>
          </p:nvPr>
        </p:nvSpPr>
        <p:spPr/>
        <p:txBody>
          <a:bodyPr/>
          <a:lstStyle/>
          <a:p>
            <a:r>
              <a:rPr lang="en-US" sz="2400" dirty="0"/>
              <a:t>Re-Traumatization</a:t>
            </a:r>
            <a:br>
              <a:rPr lang="en-US" sz="2400" dirty="0"/>
            </a:br>
            <a:br>
              <a:rPr lang="en-US" sz="1600" dirty="0"/>
            </a:br>
            <a:r>
              <a:rPr lang="en-US" sz="1800" dirty="0">
                <a:latin typeface="Open Sans" panose="020B0606030504020204" pitchFamily="34" charset="0"/>
                <a:ea typeface="Open Sans" panose="020B0606030504020204" pitchFamily="34" charset="0"/>
                <a:cs typeface="Open Sans" panose="020B0606030504020204" pitchFamily="34" charset="0"/>
              </a:rPr>
              <a:t>A situation, attitude, interaction, or environment that </a:t>
            </a:r>
            <a:r>
              <a:rPr lang="en-US" sz="18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replicates the events or dynamics of the original trauma </a:t>
            </a:r>
            <a:r>
              <a:rPr lang="en-US" sz="1800" dirty="0">
                <a:latin typeface="Open Sans" panose="020B0606030504020204" pitchFamily="34" charset="0"/>
                <a:ea typeface="Open Sans" panose="020B0606030504020204" pitchFamily="34" charset="0"/>
                <a:cs typeface="Open Sans" panose="020B0606030504020204" pitchFamily="34" charset="0"/>
              </a:rPr>
              <a:t>and triggers the overwhelming feelings and reactions associated with them.</a:t>
            </a:r>
            <a:br>
              <a:rPr lang="en-US" dirty="0"/>
            </a:br>
            <a:endParaRPr lang="en-US" dirty="0"/>
          </a:p>
        </p:txBody>
      </p:sp>
    </p:spTree>
    <p:extLst>
      <p:ext uri="{BB962C8B-B14F-4D97-AF65-F5344CB8AC3E}">
        <p14:creationId xmlns:p14="http://schemas.microsoft.com/office/powerpoint/2010/main" val="401016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7293C1A-9BDF-48FF-B849-DE140196F3BE}"/>
              </a:ext>
            </a:extLst>
          </p:cNvPr>
          <p:cNvSpPr>
            <a:spLocks noGrp="1"/>
          </p:cNvSpPr>
          <p:nvPr>
            <p:ph type="body" idx="1"/>
          </p:nvPr>
        </p:nvSpPr>
        <p:spPr>
          <a:xfrm>
            <a:off x="903382" y="1055850"/>
            <a:ext cx="7520617" cy="3513000"/>
          </a:xfrm>
        </p:spPr>
        <p:txBody>
          <a:bodyPr/>
          <a:lstStyle/>
          <a:p>
            <a:pPr marL="0" indent="0">
              <a:buNone/>
              <a:defRPr/>
            </a:pPr>
            <a:r>
              <a:rPr lang="en-US" sz="1800" dirty="0"/>
              <a:t>Symptoms last </a:t>
            </a:r>
            <a:r>
              <a:rPr lang="en-US" sz="1800" u="sng" dirty="0"/>
              <a:t>longer than a month</a:t>
            </a:r>
            <a:r>
              <a:rPr lang="en-US" sz="1800" dirty="0"/>
              <a:t> after event</a:t>
            </a:r>
          </a:p>
          <a:p>
            <a:pPr marL="0" indent="0">
              <a:buNone/>
              <a:defRPr/>
            </a:pPr>
            <a:endParaRPr lang="en-US" sz="1800" dirty="0"/>
          </a:p>
          <a:p>
            <a:pPr marL="205740" indent="-205740">
              <a:buFont typeface="Wingdings 2"/>
              <a:buChar char=""/>
              <a:defRPr/>
            </a:pPr>
            <a:r>
              <a:rPr lang="en-US" sz="1800" dirty="0"/>
              <a:t>Intrusive re-experiencing of the trauma, avoiding </a:t>
            </a:r>
            <a:br>
              <a:rPr lang="en-US" sz="1800" dirty="0"/>
            </a:br>
            <a:r>
              <a:rPr lang="en-US" sz="1800" dirty="0">
                <a:solidFill>
                  <a:srgbClr val="00B050"/>
                </a:solidFill>
              </a:rPr>
              <a:t>trauma reminders*, </a:t>
            </a:r>
            <a:r>
              <a:rPr lang="en-US" sz="1800" dirty="0"/>
              <a:t>and persistent state of alert</a:t>
            </a:r>
          </a:p>
          <a:p>
            <a:pPr marL="205740" indent="-205740">
              <a:buFont typeface="Wingdings 2"/>
              <a:buChar char=""/>
              <a:defRPr/>
            </a:pPr>
            <a:r>
              <a:rPr lang="en-US" sz="1800" dirty="0"/>
              <a:t>Related emotional and behavioral problems</a:t>
            </a:r>
          </a:p>
          <a:p>
            <a:pPr marL="205740" indent="-205740">
              <a:buFont typeface="Wingdings 2"/>
              <a:buChar char=""/>
              <a:defRPr/>
            </a:pPr>
            <a:r>
              <a:rPr lang="en-US" sz="1800" dirty="0"/>
              <a:t>Co-occurs with other disorders (anxiety, ADHD, oppositional defiant disorder, etc.)</a:t>
            </a:r>
          </a:p>
          <a:p>
            <a:pPr marL="205740" indent="-205740">
              <a:buFont typeface="Wingdings 2"/>
              <a:buChar char=""/>
              <a:defRPr/>
            </a:pPr>
            <a:r>
              <a:rPr lang="en-US" sz="1800" dirty="0"/>
              <a:t>Symptoms vary according to developmental stages</a:t>
            </a:r>
          </a:p>
          <a:p>
            <a:pPr marL="205740" indent="-205740">
              <a:buFont typeface="Wingdings 2"/>
              <a:buChar char=""/>
              <a:defRPr/>
            </a:pPr>
            <a:r>
              <a:rPr lang="en-US" sz="1800" dirty="0"/>
              <a:t>Estimated prevalence: 3.5% of adults, less for children and youth</a:t>
            </a:r>
          </a:p>
          <a:p>
            <a:pPr marL="205740" indent="-205740">
              <a:buFont typeface="Wingdings 2"/>
              <a:buChar char=""/>
              <a:defRPr/>
            </a:pPr>
            <a:endParaRPr lang="en-US" sz="1800" dirty="0"/>
          </a:p>
          <a:p>
            <a:pPr marL="0" indent="0">
              <a:buNone/>
              <a:defRPr/>
            </a:pPr>
            <a:r>
              <a:rPr lang="en-US" sz="1800" dirty="0"/>
              <a:t>						</a:t>
            </a:r>
            <a:r>
              <a:rPr lang="en-US" sz="1800" dirty="0">
                <a:solidFill>
                  <a:srgbClr val="00B050"/>
                </a:solidFill>
              </a:rPr>
              <a:t> *Triggers</a:t>
            </a:r>
          </a:p>
        </p:txBody>
      </p:sp>
      <p:sp>
        <p:nvSpPr>
          <p:cNvPr id="3" name="Title 2">
            <a:extLst>
              <a:ext uri="{FF2B5EF4-FFF2-40B4-BE49-F238E27FC236}">
                <a16:creationId xmlns:a16="http://schemas.microsoft.com/office/drawing/2014/main" id="{12F9030B-DE2B-423A-9492-D1D6027ABF09}"/>
              </a:ext>
            </a:extLst>
          </p:cNvPr>
          <p:cNvSpPr>
            <a:spLocks noGrp="1"/>
          </p:cNvSpPr>
          <p:nvPr>
            <p:ph type="ctrTitle"/>
          </p:nvPr>
        </p:nvSpPr>
        <p:spPr/>
        <p:txBody>
          <a:bodyPr/>
          <a:lstStyle/>
          <a:p>
            <a:r>
              <a:rPr lang="en-US" dirty="0"/>
              <a:t>Post Traumatic Stress Disorder (PTSD)</a:t>
            </a:r>
          </a:p>
        </p:txBody>
      </p:sp>
    </p:spTree>
    <p:extLst>
      <p:ext uri="{BB962C8B-B14F-4D97-AF65-F5344CB8AC3E}">
        <p14:creationId xmlns:p14="http://schemas.microsoft.com/office/powerpoint/2010/main" val="137651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735750" y="428109"/>
            <a:ext cx="7672500" cy="577800"/>
          </a:xfrm>
        </p:spPr>
        <p:txBody>
          <a:bodyPr/>
          <a:lstStyle/>
          <a:p>
            <a:r>
              <a:rPr lang="en-US" dirty="0">
                <a:ea typeface="ＭＳ Ｐゴシック" pitchFamily="34" charset="-128"/>
              </a:rPr>
              <a:t>Effects of Trauma </a:t>
            </a:r>
          </a:p>
        </p:txBody>
      </p:sp>
      <p:graphicFrame>
        <p:nvGraphicFramePr>
          <p:cNvPr id="6" name="Content Placeholder 3"/>
          <p:cNvGraphicFramePr>
            <a:graphicFrameLocks noGrp="1"/>
          </p:cNvGraphicFramePr>
          <p:nvPr>
            <p:ph idx="4294967295"/>
            <p:extLst>
              <p:ext uri="{D42A27DB-BD31-4B8C-83A1-F6EECF244321}">
                <p14:modId xmlns:p14="http://schemas.microsoft.com/office/powerpoint/2010/main" val="836141921"/>
              </p:ext>
            </p:extLst>
          </p:nvPr>
        </p:nvGraphicFramePr>
        <p:xfrm>
          <a:off x="1675124" y="1323784"/>
          <a:ext cx="5441212" cy="3555475"/>
        </p:xfrm>
        <a:graphic>
          <a:graphicData uri="http://schemas.openxmlformats.org/drawingml/2006/table">
            <a:tbl>
              <a:tblPr firstRow="1" bandRow="1">
                <a:tableStyleId>{93296810-A885-4BE3-A3E7-6D5BEEA58F35}</a:tableStyleId>
              </a:tblPr>
              <a:tblGrid>
                <a:gridCol w="1802314">
                  <a:extLst>
                    <a:ext uri="{9D8B030D-6E8A-4147-A177-3AD203B41FA5}">
                      <a16:colId xmlns:a16="http://schemas.microsoft.com/office/drawing/2014/main" val="20000"/>
                    </a:ext>
                  </a:extLst>
                </a:gridCol>
                <a:gridCol w="1802314">
                  <a:extLst>
                    <a:ext uri="{9D8B030D-6E8A-4147-A177-3AD203B41FA5}">
                      <a16:colId xmlns:a16="http://schemas.microsoft.com/office/drawing/2014/main" val="20001"/>
                    </a:ext>
                  </a:extLst>
                </a:gridCol>
                <a:gridCol w="1836584">
                  <a:extLst>
                    <a:ext uri="{9D8B030D-6E8A-4147-A177-3AD203B41FA5}">
                      <a16:colId xmlns:a16="http://schemas.microsoft.com/office/drawing/2014/main" val="20002"/>
                    </a:ext>
                  </a:extLst>
                </a:gridCol>
              </a:tblGrid>
              <a:tr h="672262">
                <a:tc>
                  <a:txBody>
                    <a:body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Behavioral Effects</a:t>
                      </a:r>
                    </a:p>
                  </a:txBody>
                  <a:tcPr marL="68586" marR="68586" marT="34290" marB="34290"/>
                </a:tc>
                <a:tc>
                  <a:txBody>
                    <a:body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Cognitive Effects</a:t>
                      </a:r>
                    </a:p>
                  </a:txBody>
                  <a:tcPr marL="68586" marR="68586" marT="34290" marB="34290"/>
                </a:tc>
                <a:tc>
                  <a:txBody>
                    <a:bodyPr/>
                    <a:lstStyle/>
                    <a:p>
                      <a:r>
                        <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Social Effects</a:t>
                      </a:r>
                    </a:p>
                  </a:txBody>
                  <a:tcPr marL="68586" marR="68586" marT="34290" marB="34290"/>
                </a:tc>
                <a:extLst>
                  <a:ext uri="{0D108BD9-81ED-4DB2-BD59-A6C34878D82A}">
                    <a16:rowId xmlns:a16="http://schemas.microsoft.com/office/drawing/2014/main" val="10000"/>
                  </a:ext>
                </a:extLst>
              </a:tr>
              <a:tr h="2883213">
                <a:tc>
                  <a:txBody>
                    <a:bodyPr/>
                    <a:lstStyle/>
                    <a:p>
                      <a:pPr marL="0" indent="0" algn="l">
                        <a:buFontTx/>
                        <a:buNone/>
                      </a:pPr>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   Risk taking</a:t>
                      </a:r>
                    </a:p>
                    <a:p>
                      <a:pPr marL="0" indent="0" algn="l">
                        <a:buFontTx/>
                        <a:buNone/>
                      </a:pPr>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   Acting</a:t>
                      </a:r>
                      <a:r>
                        <a:rPr lang="en-US" sz="14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out</a:t>
                      </a:r>
                    </a:p>
                    <a:p>
                      <a:pPr marL="0" indent="0" algn="l">
                        <a:buFontTx/>
                        <a:buNone/>
                      </a:pPr>
                      <a:r>
                        <a:rPr lang="en-US" sz="14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Rule breaking</a:t>
                      </a:r>
                      <a:endPar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txBody>
                  <a:tcPr marL="68586" marR="68586" marT="34290" marB="34290"/>
                </a:tc>
                <a:tc>
                  <a:txBody>
                    <a:bodyPr/>
                    <a:lstStyle/>
                    <a:p>
                      <a:pPr marL="285750" indent="-285750">
                        <a:buFontTx/>
                        <a:buChar char="-"/>
                      </a:pPr>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Attention</a:t>
                      </a:r>
                    </a:p>
                    <a:p>
                      <a:pPr marL="285750" indent="-285750">
                        <a:buFontTx/>
                        <a:buChar char="-"/>
                      </a:pPr>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Memory</a:t>
                      </a:r>
                    </a:p>
                    <a:p>
                      <a:pPr marL="285750" indent="-285750">
                        <a:buFontTx/>
                        <a:buChar char="-"/>
                      </a:pPr>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Executive</a:t>
                      </a:r>
                      <a:r>
                        <a:rPr lang="en-US" sz="14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functions</a:t>
                      </a:r>
                    </a:p>
                    <a:p>
                      <a:pPr marL="285750" indent="-285750">
                        <a:buFontTx/>
                        <a:buChar char="-"/>
                      </a:pPr>
                      <a:r>
                        <a:rPr lang="en-US" sz="14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Verbal abilities</a:t>
                      </a:r>
                    </a:p>
                    <a:p>
                      <a:pPr marL="285750" indent="-285750">
                        <a:buFontTx/>
                        <a:buChar char="-"/>
                      </a:pPr>
                      <a:r>
                        <a:rPr lang="en-US" sz="14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Skills development </a:t>
                      </a:r>
                    </a:p>
                    <a:p>
                      <a:pPr marL="285750" indent="-285750">
                        <a:buFontTx/>
                        <a:buChar char="-"/>
                      </a:pPr>
                      <a:r>
                        <a:rPr lang="en-US" sz="14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Language</a:t>
                      </a:r>
                    </a:p>
                    <a:p>
                      <a:pPr marL="285750" indent="-285750">
                        <a:buFontTx/>
                        <a:buChar char="-"/>
                      </a:pPr>
                      <a:r>
                        <a:rPr lang="en-US" sz="14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Group work</a:t>
                      </a:r>
                    </a:p>
                    <a:p>
                      <a:pPr marL="285750" indent="-285750">
                        <a:buFontTx/>
                        <a:buChar char="-"/>
                      </a:pPr>
                      <a:r>
                        <a:rPr lang="en-US" sz="14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Problem solve</a:t>
                      </a:r>
                    </a:p>
                    <a:p>
                      <a:pPr marL="285750" indent="-285750">
                        <a:buFontTx/>
                        <a:buChar char="-"/>
                      </a:pPr>
                      <a:r>
                        <a:rPr lang="en-US" sz="14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Transition </a:t>
                      </a:r>
                    </a:p>
                  </a:txBody>
                  <a:tcPr marL="68586" marR="68586" marT="34290" marB="34290"/>
                </a:tc>
                <a:tc>
                  <a:txBody>
                    <a:bodyPr/>
                    <a:lstStyle/>
                    <a:p>
                      <a:pPr marL="285750" indent="-285750">
                        <a:buFontTx/>
                        <a:buChar char="-"/>
                      </a:pPr>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Impulsivity</a:t>
                      </a:r>
                    </a:p>
                    <a:p>
                      <a:pPr marL="285750" indent="-285750">
                        <a:buFontTx/>
                        <a:buChar char="-"/>
                      </a:pPr>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Aggression</a:t>
                      </a:r>
                    </a:p>
                    <a:p>
                      <a:pPr marL="285750" indent="-285750">
                        <a:buFontTx/>
                        <a:buChar char="-"/>
                      </a:pPr>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Deviance</a:t>
                      </a:r>
                    </a:p>
                    <a:p>
                      <a:pPr marL="285750" indent="-285750">
                        <a:buFontTx/>
                        <a:buChar char="-"/>
                      </a:pPr>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Withdrawal</a:t>
                      </a:r>
                    </a:p>
                    <a:p>
                      <a:pPr marL="285750" indent="-285750">
                        <a:buFontTx/>
                        <a:buChar char="-"/>
                      </a:pPr>
                      <a:r>
                        <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rPr>
                        <a:t>Challenged</a:t>
                      </a:r>
                      <a:r>
                        <a:rPr lang="en-US" sz="1400"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relationships </a:t>
                      </a:r>
                      <a:endParaRPr lang="en-US" sz="14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txBody>
                  <a:tcPr marL="68586" marR="68586"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7771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7"/>
        <p:cNvGrpSpPr/>
        <p:nvPr/>
      </p:nvGrpSpPr>
      <p:grpSpPr>
        <a:xfrm>
          <a:off x="0" y="0"/>
          <a:ext cx="0" cy="0"/>
          <a:chOff x="0" y="0"/>
          <a:chExt cx="0" cy="0"/>
        </a:xfrm>
      </p:grpSpPr>
      <p:sp>
        <p:nvSpPr>
          <p:cNvPr id="2178" name="Google Shape;2178;p42"/>
          <p:cNvSpPr txBox="1">
            <a:spLocks noGrp="1"/>
          </p:cNvSpPr>
          <p:nvPr>
            <p:ph type="subTitle" idx="1"/>
          </p:nvPr>
        </p:nvSpPr>
        <p:spPr>
          <a:xfrm flipH="1">
            <a:off x="489093" y="3553364"/>
            <a:ext cx="5784115" cy="1348245"/>
          </a:xfrm>
          <a:prstGeom prst="rect">
            <a:avLst/>
          </a:prstGeom>
        </p:spPr>
        <p:txBody>
          <a:bodyPr spcFirstLastPara="1" wrap="square" lIns="91425" tIns="91425" rIns="91425" bIns="91425" anchor="ctr" anchorCtr="0">
            <a:noAutofit/>
          </a:bodyPr>
          <a:lstStyle/>
          <a:p>
            <a:r>
              <a:rPr lang="en-US" dirty="0"/>
              <a:t>Investigation into childhood experiences and current health status and behavior</a:t>
            </a:r>
          </a:p>
          <a:p>
            <a:endParaRPr lang="en-US" dirty="0"/>
          </a:p>
          <a:p>
            <a:r>
              <a:rPr lang="en-US" dirty="0"/>
              <a:t>17,337 people were surveyed between 1995 and 1997</a:t>
            </a:r>
          </a:p>
          <a:p>
            <a:endParaRPr lang="en-US" dirty="0"/>
          </a:p>
        </p:txBody>
      </p:sp>
      <p:sp>
        <p:nvSpPr>
          <p:cNvPr id="2179" name="Google Shape;2179;p42"/>
          <p:cNvSpPr txBox="1">
            <a:spLocks noGrp="1"/>
          </p:cNvSpPr>
          <p:nvPr>
            <p:ph type="ctrTitle"/>
          </p:nvPr>
        </p:nvSpPr>
        <p:spPr>
          <a:xfrm flipH="1">
            <a:off x="4742022" y="1506414"/>
            <a:ext cx="3860400" cy="934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t>ACEs Study</a:t>
            </a:r>
            <a:br>
              <a:rPr lang="en-US" dirty="0"/>
            </a:br>
            <a:r>
              <a:rPr lang="en-US" dirty="0"/>
              <a:t>Kaiser </a:t>
            </a:r>
            <a:r>
              <a:rPr lang="en-US" dirty="0" err="1"/>
              <a:t>Permante</a:t>
            </a:r>
            <a:endParaRPr dirty="0"/>
          </a:p>
        </p:txBody>
      </p:sp>
      <p:pic>
        <p:nvPicPr>
          <p:cNvPr id="2" name="Picture 1">
            <a:extLst>
              <a:ext uri="{FF2B5EF4-FFF2-40B4-BE49-F238E27FC236}">
                <a16:creationId xmlns:a16="http://schemas.microsoft.com/office/drawing/2014/main" id="{8206F8D5-4487-4EF9-A94C-A4366550C87F}"/>
              </a:ext>
            </a:extLst>
          </p:cNvPr>
          <p:cNvPicPr>
            <a:picLocks noChangeAspect="1"/>
          </p:cNvPicPr>
          <p:nvPr/>
        </p:nvPicPr>
        <p:blipFill rotWithShape="1">
          <a:blip r:embed="rId3"/>
          <a:srcRect l="33837" t="30742" r="12210" b="2773"/>
          <a:stretch/>
        </p:blipFill>
        <p:spPr>
          <a:xfrm>
            <a:off x="0" y="41238"/>
            <a:ext cx="4933507" cy="3239950"/>
          </a:xfrm>
          <a:prstGeom prst="rect">
            <a:avLst/>
          </a:prstGeom>
        </p:spPr>
      </p:pic>
      <p:sp>
        <p:nvSpPr>
          <p:cNvPr id="3" name="TextBox 2">
            <a:extLst>
              <a:ext uri="{FF2B5EF4-FFF2-40B4-BE49-F238E27FC236}">
                <a16:creationId xmlns:a16="http://schemas.microsoft.com/office/drawing/2014/main" id="{741B5366-3120-49C2-8283-E2DB9BA752C0}"/>
              </a:ext>
            </a:extLst>
          </p:cNvPr>
          <p:cNvSpPr txBox="1"/>
          <p:nvPr/>
        </p:nvSpPr>
        <p:spPr>
          <a:xfrm>
            <a:off x="1068572" y="4746364"/>
            <a:ext cx="7006855" cy="307777"/>
          </a:xfrm>
          <a:prstGeom prst="rect">
            <a:avLst/>
          </a:prstGeom>
          <a:noFill/>
        </p:spPr>
        <p:txBody>
          <a:bodyPr wrap="square" rtlCol="0">
            <a:spAutoFit/>
          </a:bodyPr>
          <a:lstStyle/>
          <a:p>
            <a:r>
              <a:rPr lang="en-US">
                <a:hlinkClick r:id="rId4"/>
              </a:rPr>
              <a:t>About the CDC-Kaiser ACE Study |Violence Prevention|Injury Center|CDC</a:t>
            </a:r>
            <a:endParaRPr lang="en-US" dirty="0"/>
          </a:p>
        </p:txBody>
      </p:sp>
    </p:spTree>
    <p:extLst>
      <p:ext uri="{BB962C8B-B14F-4D97-AF65-F5344CB8AC3E}">
        <p14:creationId xmlns:p14="http://schemas.microsoft.com/office/powerpoint/2010/main" val="489930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A8FCC-AEC1-4F69-B174-F62ECFB8F304}"/>
              </a:ext>
            </a:extLst>
          </p:cNvPr>
          <p:cNvSpPr>
            <a:spLocks noGrp="1"/>
          </p:cNvSpPr>
          <p:nvPr>
            <p:ph type="ctrTitle"/>
          </p:nvPr>
        </p:nvSpPr>
        <p:spPr/>
        <p:txBody>
          <a:bodyPr/>
          <a:lstStyle/>
          <a:p>
            <a:r>
              <a:rPr lang="en-US" dirty="0"/>
              <a:t>Participants Demographics</a:t>
            </a:r>
          </a:p>
        </p:txBody>
      </p:sp>
      <p:graphicFrame>
        <p:nvGraphicFramePr>
          <p:cNvPr id="6" name="Content Placeholder 6">
            <a:extLst>
              <a:ext uri="{FF2B5EF4-FFF2-40B4-BE49-F238E27FC236}">
                <a16:creationId xmlns:a16="http://schemas.microsoft.com/office/drawing/2014/main" id="{BFE16694-A8B1-4692-8A8A-3A5EE24995B6}"/>
              </a:ext>
            </a:extLst>
          </p:cNvPr>
          <p:cNvGraphicFramePr>
            <a:graphicFrameLocks noGrp="1"/>
          </p:cNvGraphicFramePr>
          <p:nvPr>
            <p:ph idx="1"/>
            <p:extLst>
              <p:ext uri="{D42A27DB-BD31-4B8C-83A1-F6EECF244321}">
                <p14:modId xmlns:p14="http://schemas.microsoft.com/office/powerpoint/2010/main" val="2397361165"/>
              </p:ext>
            </p:extLst>
          </p:nvPr>
        </p:nvGraphicFramePr>
        <p:xfrm>
          <a:off x="947451" y="1498294"/>
          <a:ext cx="6983211" cy="2704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526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92D2837-7532-402E-819F-EBDE4BE29D36}"/>
              </a:ext>
            </a:extLst>
          </p:cNvPr>
          <p:cNvSpPr>
            <a:spLocks noGrp="1"/>
          </p:cNvSpPr>
          <p:nvPr>
            <p:ph type="subTitle" idx="1"/>
          </p:nvPr>
        </p:nvSpPr>
        <p:spPr>
          <a:xfrm>
            <a:off x="476096" y="1514341"/>
            <a:ext cx="4096800" cy="2490300"/>
          </a:xfrm>
        </p:spPr>
        <p:txBody>
          <a:bodyPr/>
          <a:lstStyle/>
          <a:p>
            <a:r>
              <a:rPr lang="en-US" altLang="en-US" sz="1600" dirty="0"/>
              <a:t>Physical abuse by a parent</a:t>
            </a:r>
          </a:p>
          <a:p>
            <a:r>
              <a:rPr lang="en-US" altLang="en-US" sz="1600" dirty="0"/>
              <a:t>Emotional abuse by a parent</a:t>
            </a:r>
          </a:p>
          <a:p>
            <a:r>
              <a:rPr lang="en-US" altLang="en-US" sz="1600" dirty="0"/>
              <a:t>Sexual abuse by anyone</a:t>
            </a:r>
          </a:p>
          <a:p>
            <a:r>
              <a:rPr lang="en-US" altLang="en-US" sz="1600" dirty="0"/>
              <a:t>Growing up with an alcohol and/or drug abuser in the household</a:t>
            </a:r>
          </a:p>
          <a:p>
            <a:r>
              <a:rPr lang="en-US" altLang="en-US" sz="1600" dirty="0"/>
              <a:t>Domestic violence</a:t>
            </a:r>
          </a:p>
          <a:p>
            <a:pPr marL="139700" indent="0">
              <a:buNone/>
            </a:pPr>
            <a:endParaRPr lang="en-US" dirty="0"/>
          </a:p>
        </p:txBody>
      </p:sp>
      <p:sp>
        <p:nvSpPr>
          <p:cNvPr id="8" name="Subtitle 7">
            <a:extLst>
              <a:ext uri="{FF2B5EF4-FFF2-40B4-BE49-F238E27FC236}">
                <a16:creationId xmlns:a16="http://schemas.microsoft.com/office/drawing/2014/main" id="{8FA08F1E-D205-4450-9666-5AD5513CE577}"/>
              </a:ext>
            </a:extLst>
          </p:cNvPr>
          <p:cNvSpPr>
            <a:spLocks noGrp="1"/>
          </p:cNvSpPr>
          <p:nvPr>
            <p:ph type="subTitle" idx="3"/>
          </p:nvPr>
        </p:nvSpPr>
        <p:spPr>
          <a:xfrm>
            <a:off x="4461192" y="1514341"/>
            <a:ext cx="4096800" cy="2490300"/>
          </a:xfrm>
        </p:spPr>
        <p:txBody>
          <a:bodyPr/>
          <a:lstStyle/>
          <a:p>
            <a:r>
              <a:rPr lang="en-US" altLang="en-US" sz="1600" dirty="0"/>
              <a:t>Experiencing the incarceration of a household member</a:t>
            </a:r>
          </a:p>
          <a:p>
            <a:r>
              <a:rPr lang="en-US" altLang="en-US" sz="1600" dirty="0"/>
              <a:t>Living with a family member experiencing mental illness</a:t>
            </a:r>
          </a:p>
          <a:p>
            <a:r>
              <a:rPr lang="en-US" altLang="en-US" sz="1600" dirty="0"/>
              <a:t>Loss of a parent</a:t>
            </a:r>
          </a:p>
          <a:p>
            <a:r>
              <a:rPr lang="en-US" altLang="en-US" sz="1600" dirty="0"/>
              <a:t>Emotional neglect</a:t>
            </a:r>
          </a:p>
          <a:p>
            <a:r>
              <a:rPr lang="en-US" altLang="en-US" sz="1600" dirty="0"/>
              <a:t>Physical neglect</a:t>
            </a:r>
          </a:p>
          <a:p>
            <a:pPr marL="139700" indent="0">
              <a:buNone/>
            </a:pPr>
            <a:endParaRPr lang="en-US" dirty="0"/>
          </a:p>
        </p:txBody>
      </p:sp>
      <p:sp>
        <p:nvSpPr>
          <p:cNvPr id="9" name="Title 8">
            <a:extLst>
              <a:ext uri="{FF2B5EF4-FFF2-40B4-BE49-F238E27FC236}">
                <a16:creationId xmlns:a16="http://schemas.microsoft.com/office/drawing/2014/main" id="{01C01647-AAF9-46F9-B6D5-17D46CA04477}"/>
              </a:ext>
            </a:extLst>
          </p:cNvPr>
          <p:cNvSpPr>
            <a:spLocks noGrp="1"/>
          </p:cNvSpPr>
          <p:nvPr>
            <p:ph type="ctrTitle" idx="4"/>
          </p:nvPr>
        </p:nvSpPr>
        <p:spPr/>
        <p:txBody>
          <a:bodyPr/>
          <a:lstStyle/>
          <a:p>
            <a:r>
              <a:rPr lang="en-US" dirty="0"/>
              <a:t>Adverse Childhood Experiences</a:t>
            </a:r>
          </a:p>
        </p:txBody>
      </p:sp>
    </p:spTree>
    <p:extLst>
      <p:ext uri="{BB962C8B-B14F-4D97-AF65-F5344CB8AC3E}">
        <p14:creationId xmlns:p14="http://schemas.microsoft.com/office/powerpoint/2010/main" val="178835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2C5E19-56D9-454F-94CC-1A7CC083DE62}"/>
              </a:ext>
            </a:extLst>
          </p:cNvPr>
          <p:cNvSpPr>
            <a:spLocks noGrp="1"/>
          </p:cNvSpPr>
          <p:nvPr>
            <p:ph type="ctrTitle"/>
          </p:nvPr>
        </p:nvSpPr>
        <p:spPr>
          <a:xfrm flipH="1">
            <a:off x="4879563" y="1123641"/>
            <a:ext cx="3860400" cy="934200"/>
          </a:xfrm>
        </p:spPr>
        <p:txBody>
          <a:bodyPr/>
          <a:lstStyle/>
          <a:p>
            <a:r>
              <a:rPr lang="en-US" dirty="0"/>
              <a:t>How common  are ACEs?</a:t>
            </a:r>
          </a:p>
        </p:txBody>
      </p:sp>
      <p:pic>
        <p:nvPicPr>
          <p:cNvPr id="9" name="Content Placeholder 3">
            <a:extLst>
              <a:ext uri="{FF2B5EF4-FFF2-40B4-BE49-F238E27FC236}">
                <a16:creationId xmlns:a16="http://schemas.microsoft.com/office/drawing/2014/main" id="{8AB36100-CF6C-4E35-9659-C1E79DC13B44}"/>
              </a:ext>
            </a:extLst>
          </p:cNvPr>
          <p:cNvPicPr>
            <a:picLocks noChangeAspect="1"/>
          </p:cNvPicPr>
          <p:nvPr/>
        </p:nvPicPr>
        <p:blipFill rotWithShape="1">
          <a:blip r:embed="rId2"/>
          <a:srcRect l="31326" t="16570" r="25702"/>
          <a:stretch/>
        </p:blipFill>
        <p:spPr>
          <a:xfrm>
            <a:off x="404037" y="301595"/>
            <a:ext cx="4504415" cy="4660808"/>
          </a:xfrm>
          <a:prstGeom prst="rect">
            <a:avLst/>
          </a:prstGeom>
          <a:noFill/>
          <a:ln>
            <a:noFill/>
          </a:ln>
        </p:spPr>
      </p:pic>
      <p:sp>
        <p:nvSpPr>
          <p:cNvPr id="10" name="TextBox 9">
            <a:extLst>
              <a:ext uri="{FF2B5EF4-FFF2-40B4-BE49-F238E27FC236}">
                <a16:creationId xmlns:a16="http://schemas.microsoft.com/office/drawing/2014/main" id="{81390AEC-C299-4292-AA83-4F9A0CD1B6F9}"/>
              </a:ext>
            </a:extLst>
          </p:cNvPr>
          <p:cNvSpPr txBox="1"/>
          <p:nvPr/>
        </p:nvSpPr>
        <p:spPr>
          <a:xfrm>
            <a:off x="4731488" y="4380240"/>
            <a:ext cx="4682115" cy="461665"/>
          </a:xfrm>
          <a:prstGeom prst="rect">
            <a:avLst/>
          </a:prstGeom>
          <a:noFill/>
        </p:spPr>
        <p:txBody>
          <a:bodyPr wrap="square" rtlCol="0">
            <a:spAutoFit/>
          </a:bodyPr>
          <a:lstStyle/>
          <a:p>
            <a:r>
              <a:rPr lang="en-US" sz="1200" dirty="0">
                <a:hlinkClick r:id="rId3"/>
              </a:rPr>
              <a:t>Adverse Childhood Experiences Resources |Violence </a:t>
            </a:r>
            <a:r>
              <a:rPr lang="en-US" sz="1200" dirty="0" err="1">
                <a:hlinkClick r:id="rId3"/>
              </a:rPr>
              <a:t>Prevention|Injury</a:t>
            </a:r>
            <a:r>
              <a:rPr lang="en-US" sz="1200" dirty="0">
                <a:hlinkClick r:id="rId3"/>
              </a:rPr>
              <a:t> </a:t>
            </a:r>
            <a:r>
              <a:rPr lang="en-US" sz="1200" dirty="0" err="1">
                <a:hlinkClick r:id="rId3"/>
              </a:rPr>
              <a:t>Center|CDC</a:t>
            </a:r>
            <a:endParaRPr lang="en-US" sz="1200" dirty="0"/>
          </a:p>
        </p:txBody>
      </p:sp>
    </p:spTree>
    <p:extLst>
      <p:ext uri="{BB962C8B-B14F-4D97-AF65-F5344CB8AC3E}">
        <p14:creationId xmlns:p14="http://schemas.microsoft.com/office/powerpoint/2010/main" val="685940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023D7C4-BB79-4F84-BDD7-E741E06A77D2}"/>
              </a:ext>
            </a:extLst>
          </p:cNvPr>
          <p:cNvSpPr>
            <a:spLocks noGrp="1"/>
          </p:cNvSpPr>
          <p:nvPr>
            <p:ph type="subTitle" idx="1"/>
          </p:nvPr>
        </p:nvSpPr>
        <p:spPr>
          <a:xfrm flipH="1">
            <a:off x="148856" y="4331465"/>
            <a:ext cx="6648935" cy="645873"/>
          </a:xfrm>
        </p:spPr>
        <p:txBody>
          <a:bodyPr/>
          <a:lstStyle/>
          <a:p>
            <a:r>
              <a:rPr lang="en-US" sz="1200" dirty="0">
                <a:hlinkClick r:id="rId2"/>
              </a:rPr>
              <a:t>https://www.cdc.gov/violenceprevention/childabuseandneglect/acestudy/ace-brfss.html</a:t>
            </a:r>
            <a:r>
              <a:rPr lang="en-US" sz="1200" dirty="0"/>
              <a:t> </a:t>
            </a:r>
          </a:p>
          <a:p>
            <a:endParaRPr lang="en-US" dirty="0"/>
          </a:p>
        </p:txBody>
      </p:sp>
      <p:pic>
        <p:nvPicPr>
          <p:cNvPr id="4" name="Picture 3">
            <a:extLst>
              <a:ext uri="{FF2B5EF4-FFF2-40B4-BE49-F238E27FC236}">
                <a16:creationId xmlns:a16="http://schemas.microsoft.com/office/drawing/2014/main" id="{52AA8C09-2064-46C0-AC6C-6E3C468BFBCB}"/>
              </a:ext>
            </a:extLst>
          </p:cNvPr>
          <p:cNvPicPr>
            <a:picLocks noChangeAspect="1"/>
          </p:cNvPicPr>
          <p:nvPr/>
        </p:nvPicPr>
        <p:blipFill rotWithShape="1">
          <a:blip r:embed="rId3"/>
          <a:srcRect l="30626" t="13960" r="10407" b="34275"/>
          <a:stretch/>
        </p:blipFill>
        <p:spPr>
          <a:xfrm>
            <a:off x="467832" y="275694"/>
            <a:ext cx="5670275" cy="3826568"/>
          </a:xfrm>
          <a:prstGeom prst="rect">
            <a:avLst/>
          </a:prstGeom>
        </p:spPr>
      </p:pic>
    </p:spTree>
    <p:extLst>
      <p:ext uri="{BB962C8B-B14F-4D97-AF65-F5344CB8AC3E}">
        <p14:creationId xmlns:p14="http://schemas.microsoft.com/office/powerpoint/2010/main" val="265360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6" name="Google Shape;2136;p39"/>
          <p:cNvSpPr txBox="1">
            <a:spLocks noGrp="1"/>
          </p:cNvSpPr>
          <p:nvPr>
            <p:ph type="ctrTitle"/>
          </p:nvPr>
        </p:nvSpPr>
        <p:spPr>
          <a:xfrm>
            <a:off x="736646" y="373025"/>
            <a:ext cx="76725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Zoom Keeping/Netiquette</a:t>
            </a:r>
            <a:endParaRPr dirty="0"/>
          </a:p>
        </p:txBody>
      </p:sp>
      <p:pic>
        <p:nvPicPr>
          <p:cNvPr id="5" name="Picture 4">
            <a:extLst>
              <a:ext uri="{FF2B5EF4-FFF2-40B4-BE49-F238E27FC236}">
                <a16:creationId xmlns:a16="http://schemas.microsoft.com/office/drawing/2014/main" id="{C3B76D00-0D78-4828-AB31-4D24E8D238FB}"/>
              </a:ext>
            </a:extLst>
          </p:cNvPr>
          <p:cNvPicPr>
            <a:picLocks noChangeAspect="1"/>
          </p:cNvPicPr>
          <p:nvPr/>
        </p:nvPicPr>
        <p:blipFill>
          <a:blip r:embed="rId3"/>
          <a:stretch>
            <a:fillRect/>
          </a:stretch>
        </p:blipFill>
        <p:spPr>
          <a:xfrm>
            <a:off x="5201268" y="2460117"/>
            <a:ext cx="3092163" cy="2476194"/>
          </a:xfrm>
          <a:prstGeom prst="rect">
            <a:avLst/>
          </a:prstGeom>
        </p:spPr>
      </p:pic>
      <p:pic>
        <p:nvPicPr>
          <p:cNvPr id="6" name="Graphic 5" descr="Mute speaker with solid fill">
            <a:extLst>
              <a:ext uri="{FF2B5EF4-FFF2-40B4-BE49-F238E27FC236}">
                <a16:creationId xmlns:a16="http://schemas.microsoft.com/office/drawing/2014/main" id="{570AE2D2-88BB-403D-B37F-72E56B38DD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390" y="1354136"/>
            <a:ext cx="676343" cy="676343"/>
          </a:xfrm>
          <a:prstGeom prst="rect">
            <a:avLst/>
          </a:prstGeom>
        </p:spPr>
      </p:pic>
      <p:pic>
        <p:nvPicPr>
          <p:cNvPr id="7" name="Graphic 6" descr="Hourglass Finished with solid fill">
            <a:extLst>
              <a:ext uri="{FF2B5EF4-FFF2-40B4-BE49-F238E27FC236}">
                <a16:creationId xmlns:a16="http://schemas.microsoft.com/office/drawing/2014/main" id="{57990A11-7529-4716-A38E-E1D6234CB6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5508" y="2466688"/>
            <a:ext cx="622225" cy="516895"/>
          </a:xfrm>
          <a:prstGeom prst="rect">
            <a:avLst/>
          </a:prstGeom>
        </p:spPr>
      </p:pic>
      <p:pic>
        <p:nvPicPr>
          <p:cNvPr id="8" name="Graphic 7" descr="Classroom with solid fill">
            <a:extLst>
              <a:ext uri="{FF2B5EF4-FFF2-40B4-BE49-F238E27FC236}">
                <a16:creationId xmlns:a16="http://schemas.microsoft.com/office/drawing/2014/main" id="{58401625-F159-4074-89E6-14F561A89E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5508" y="3564388"/>
            <a:ext cx="647178" cy="647178"/>
          </a:xfrm>
          <a:prstGeom prst="rect">
            <a:avLst/>
          </a:prstGeom>
        </p:spPr>
      </p:pic>
      <p:sp>
        <p:nvSpPr>
          <p:cNvPr id="2" name="TextBox 1">
            <a:extLst>
              <a:ext uri="{FF2B5EF4-FFF2-40B4-BE49-F238E27FC236}">
                <a16:creationId xmlns:a16="http://schemas.microsoft.com/office/drawing/2014/main" id="{309B7725-99E0-461D-AE0C-5C65B8F12672}"/>
              </a:ext>
            </a:extLst>
          </p:cNvPr>
          <p:cNvSpPr txBox="1"/>
          <p:nvPr/>
        </p:nvSpPr>
        <p:spPr>
          <a:xfrm>
            <a:off x="1696598" y="1447146"/>
            <a:ext cx="2250937" cy="523220"/>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Audio:</a:t>
            </a:r>
          </a:p>
          <a:p>
            <a:r>
              <a:rPr lang="en-US" dirty="0">
                <a:latin typeface="Open Sans" panose="020B0606030504020204" pitchFamily="34" charset="0"/>
                <a:ea typeface="Open Sans" panose="020B0606030504020204" pitchFamily="34" charset="0"/>
                <a:cs typeface="Open Sans" panose="020B0606030504020204" pitchFamily="34" charset="0"/>
              </a:rPr>
              <a:t>Mute when not speaking</a:t>
            </a:r>
          </a:p>
        </p:txBody>
      </p:sp>
      <p:sp>
        <p:nvSpPr>
          <p:cNvPr id="3" name="TextBox 2">
            <a:extLst>
              <a:ext uri="{FF2B5EF4-FFF2-40B4-BE49-F238E27FC236}">
                <a16:creationId xmlns:a16="http://schemas.microsoft.com/office/drawing/2014/main" id="{AD39C9C1-42DA-487C-9CA8-660318A51595}"/>
              </a:ext>
            </a:extLst>
          </p:cNvPr>
          <p:cNvSpPr txBox="1"/>
          <p:nvPr/>
        </p:nvSpPr>
        <p:spPr>
          <a:xfrm>
            <a:off x="1696598" y="2466687"/>
            <a:ext cx="1975221" cy="523220"/>
          </a:xfrm>
          <a:prstGeom prst="rect">
            <a:avLst/>
          </a:prstGeom>
          <a:noFill/>
        </p:spPr>
        <p:txBody>
          <a:bodyPr wrap="non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Delays?</a:t>
            </a:r>
          </a:p>
          <a:p>
            <a:r>
              <a:rPr lang="en-US" dirty="0">
                <a:latin typeface="Open Sans" panose="020B0606030504020204" pitchFamily="34" charset="0"/>
                <a:ea typeface="Open Sans" panose="020B0606030504020204" pitchFamily="34" charset="0"/>
                <a:cs typeface="Open Sans" panose="020B0606030504020204" pitchFamily="34" charset="0"/>
              </a:rPr>
              <a:t>Open other browsers</a:t>
            </a:r>
          </a:p>
        </p:txBody>
      </p:sp>
      <p:sp>
        <p:nvSpPr>
          <p:cNvPr id="10" name="TextBox 9">
            <a:extLst>
              <a:ext uri="{FF2B5EF4-FFF2-40B4-BE49-F238E27FC236}">
                <a16:creationId xmlns:a16="http://schemas.microsoft.com/office/drawing/2014/main" id="{BF235641-6164-4804-B21F-A7994A790A17}"/>
              </a:ext>
            </a:extLst>
          </p:cNvPr>
          <p:cNvSpPr txBox="1"/>
          <p:nvPr/>
        </p:nvSpPr>
        <p:spPr>
          <a:xfrm>
            <a:off x="1766196" y="3564388"/>
            <a:ext cx="2555913" cy="954107"/>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Participation;</a:t>
            </a:r>
          </a:p>
          <a:p>
            <a:r>
              <a:rPr lang="en-US" dirty="0">
                <a:latin typeface="Open Sans" panose="020B0606030504020204" pitchFamily="34" charset="0"/>
                <a:ea typeface="Open Sans" panose="020B0606030504020204" pitchFamily="34" charset="0"/>
                <a:cs typeface="Open Sans" panose="020B0606030504020204" pitchFamily="34" charset="0"/>
              </a:rPr>
              <a:t>- Zoom reaction features →</a:t>
            </a:r>
          </a:p>
          <a:p>
            <a:r>
              <a:rPr lang="en-US" dirty="0">
                <a:latin typeface="Open Sans" panose="020B0606030504020204" pitchFamily="34" charset="0"/>
                <a:ea typeface="Open Sans" panose="020B0606030504020204" pitchFamily="34" charset="0"/>
                <a:cs typeface="Open Sans" panose="020B0606030504020204" pitchFamily="34" charset="0"/>
              </a:rPr>
              <a:t>- If using cell or somebody else’s link, “rename yourself”</a:t>
            </a:r>
          </a:p>
        </p:txBody>
      </p:sp>
      <p:pic>
        <p:nvPicPr>
          <p:cNvPr id="13" name="Graphic 12" descr="Video camera with solid fill">
            <a:extLst>
              <a:ext uri="{FF2B5EF4-FFF2-40B4-BE49-F238E27FC236}">
                <a16:creationId xmlns:a16="http://schemas.microsoft.com/office/drawing/2014/main" id="{0A2A71C5-28D7-41D4-846F-55BBC656992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48841" y="1380463"/>
            <a:ext cx="676344" cy="682902"/>
          </a:xfrm>
          <a:prstGeom prst="rect">
            <a:avLst/>
          </a:prstGeom>
        </p:spPr>
      </p:pic>
      <p:sp>
        <p:nvSpPr>
          <p:cNvPr id="11" name="TextBox 10">
            <a:extLst>
              <a:ext uri="{FF2B5EF4-FFF2-40B4-BE49-F238E27FC236}">
                <a16:creationId xmlns:a16="http://schemas.microsoft.com/office/drawing/2014/main" id="{7D6064DC-1FD4-4DA3-9FF3-1BD621F5F232}"/>
              </a:ext>
            </a:extLst>
          </p:cNvPr>
          <p:cNvSpPr txBox="1"/>
          <p:nvPr/>
        </p:nvSpPr>
        <p:spPr>
          <a:xfrm>
            <a:off x="5770123" y="1507259"/>
            <a:ext cx="2655066" cy="523220"/>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Recording will be available on the ACT site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103" y="94487"/>
            <a:ext cx="7704000" cy="1350900"/>
          </a:xfrm>
        </p:spPr>
        <p:txBody>
          <a:bodyPr/>
          <a:lstStyle/>
          <a:p>
            <a:r>
              <a:rPr lang="en-US" sz="3000" dirty="0"/>
              <a:t>Prevalence</a:t>
            </a:r>
          </a:p>
        </p:txBody>
      </p:sp>
      <p:pic>
        <p:nvPicPr>
          <p:cNvPr id="4" name="Content Placeholder 3"/>
          <p:cNvPicPr>
            <a:picLocks noGrp="1" noChangeAspect="1"/>
          </p:cNvPicPr>
          <p:nvPr>
            <p:ph idx="4294967295"/>
          </p:nvPr>
        </p:nvPicPr>
        <p:blipFill rotWithShape="1">
          <a:blip r:embed="rId2"/>
          <a:srcRect l="31100" t="14031" r="19440" b="28587"/>
          <a:stretch/>
        </p:blipFill>
        <p:spPr>
          <a:xfrm>
            <a:off x="1038536" y="1277957"/>
            <a:ext cx="5447168" cy="3183741"/>
          </a:xfrm>
          <a:prstGeom prst="rect">
            <a:avLst/>
          </a:prstGeom>
        </p:spPr>
      </p:pic>
      <p:sp>
        <p:nvSpPr>
          <p:cNvPr id="5" name="TextBox 4"/>
          <p:cNvSpPr txBox="1"/>
          <p:nvPr/>
        </p:nvSpPr>
        <p:spPr>
          <a:xfrm>
            <a:off x="6202064" y="4633515"/>
            <a:ext cx="2333501" cy="415498"/>
          </a:xfrm>
          <a:prstGeom prst="rect">
            <a:avLst/>
          </a:prstGeom>
          <a:noFill/>
        </p:spPr>
        <p:txBody>
          <a:bodyPr wrap="square" rtlCol="0">
            <a:spAutoFit/>
          </a:bodyPr>
          <a:lstStyle/>
          <a:p>
            <a:r>
              <a:rPr lang="en-US" sz="1050" dirty="0"/>
              <a:t>NCTSN &amp; SAMHSA (2015)</a:t>
            </a:r>
          </a:p>
          <a:p>
            <a:r>
              <a:rPr lang="en-US" sz="1050" dirty="0"/>
              <a:t>Copeland et al (2007)</a:t>
            </a:r>
          </a:p>
        </p:txBody>
      </p:sp>
    </p:spTree>
    <p:extLst>
      <p:ext uri="{BB962C8B-B14F-4D97-AF65-F5344CB8AC3E}">
        <p14:creationId xmlns:p14="http://schemas.microsoft.com/office/powerpoint/2010/main" val="4045178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006D9C-BA98-4FD4-9C1F-A9E6AB7649B8}"/>
              </a:ext>
            </a:extLst>
          </p:cNvPr>
          <p:cNvSpPr>
            <a:spLocks noGrp="1"/>
          </p:cNvSpPr>
          <p:nvPr>
            <p:ph type="ctrTitle"/>
          </p:nvPr>
        </p:nvSpPr>
        <p:spPr>
          <a:xfrm flipH="1">
            <a:off x="-608456" y="2423627"/>
            <a:ext cx="3860400" cy="934200"/>
          </a:xfrm>
        </p:spPr>
        <p:txBody>
          <a:bodyPr/>
          <a:lstStyle/>
          <a:p>
            <a:r>
              <a:rPr lang="en-US" dirty="0"/>
              <a:t>Impact of ACEs</a:t>
            </a:r>
          </a:p>
        </p:txBody>
      </p:sp>
      <p:pic>
        <p:nvPicPr>
          <p:cNvPr id="4" name="Content Placeholder 3">
            <a:extLst>
              <a:ext uri="{FF2B5EF4-FFF2-40B4-BE49-F238E27FC236}">
                <a16:creationId xmlns:a16="http://schemas.microsoft.com/office/drawing/2014/main" id="{28A726D8-1EE9-45E5-9F8D-8088EB299509}"/>
              </a:ext>
            </a:extLst>
          </p:cNvPr>
          <p:cNvPicPr>
            <a:picLocks noChangeAspect="1"/>
          </p:cNvPicPr>
          <p:nvPr/>
        </p:nvPicPr>
        <p:blipFill rotWithShape="1">
          <a:blip r:embed="rId2"/>
          <a:srcRect l="35158" t="22831" r="1963" b="7920"/>
          <a:stretch/>
        </p:blipFill>
        <p:spPr>
          <a:xfrm>
            <a:off x="3438199" y="637953"/>
            <a:ext cx="4792308" cy="4057331"/>
          </a:xfrm>
          <a:prstGeom prst="rect">
            <a:avLst/>
          </a:prstGeom>
          <a:noFill/>
          <a:ln>
            <a:noFill/>
          </a:ln>
        </p:spPr>
      </p:pic>
      <p:sp>
        <p:nvSpPr>
          <p:cNvPr id="8" name="Rectangle 7">
            <a:extLst>
              <a:ext uri="{FF2B5EF4-FFF2-40B4-BE49-F238E27FC236}">
                <a16:creationId xmlns:a16="http://schemas.microsoft.com/office/drawing/2014/main" id="{D48D00A6-D068-4DAA-BA5C-9F75B2F618A7}"/>
              </a:ext>
            </a:extLst>
          </p:cNvPr>
          <p:cNvSpPr/>
          <p:nvPr/>
        </p:nvSpPr>
        <p:spPr>
          <a:xfrm>
            <a:off x="336887" y="3864287"/>
            <a:ext cx="1969714" cy="830997"/>
          </a:xfrm>
          <a:prstGeom prst="rect">
            <a:avLst/>
          </a:prstGeom>
        </p:spPr>
        <p:txBody>
          <a:bodyPr wrap="square">
            <a:spAutoFit/>
          </a:bodyPr>
          <a:lstStyle/>
          <a:p>
            <a:r>
              <a:rPr lang="en-US" sz="1200" dirty="0">
                <a:hlinkClick r:id="rId3"/>
              </a:rPr>
              <a:t>https://www.cdc.gov/violenceprevention/childabuseandneglect/acestudy/ace-graphics.html</a:t>
            </a:r>
            <a:r>
              <a:rPr lang="en-US" sz="1200" dirty="0"/>
              <a:t>   </a:t>
            </a:r>
          </a:p>
        </p:txBody>
      </p:sp>
    </p:spTree>
    <p:extLst>
      <p:ext uri="{BB962C8B-B14F-4D97-AF65-F5344CB8AC3E}">
        <p14:creationId xmlns:p14="http://schemas.microsoft.com/office/powerpoint/2010/main" val="3921467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39AF68-DAAA-4A96-A5BB-C2743B1D2A3A}"/>
              </a:ext>
            </a:extLst>
          </p:cNvPr>
          <p:cNvPicPr>
            <a:picLocks noChangeAspect="1"/>
          </p:cNvPicPr>
          <p:nvPr/>
        </p:nvPicPr>
        <p:blipFill rotWithShape="1">
          <a:blip r:embed="rId2"/>
          <a:srcRect l="9302" t="10754" r="10116" b="3936"/>
          <a:stretch/>
        </p:blipFill>
        <p:spPr>
          <a:xfrm>
            <a:off x="354804" y="0"/>
            <a:ext cx="8434391" cy="4758798"/>
          </a:xfrm>
          <a:prstGeom prst="rect">
            <a:avLst/>
          </a:prstGeom>
        </p:spPr>
      </p:pic>
      <p:sp>
        <p:nvSpPr>
          <p:cNvPr id="5" name="TextBox 4">
            <a:extLst>
              <a:ext uri="{FF2B5EF4-FFF2-40B4-BE49-F238E27FC236}">
                <a16:creationId xmlns:a16="http://schemas.microsoft.com/office/drawing/2014/main" id="{43DAF04A-58BC-48FE-90B5-B137269EF368}"/>
              </a:ext>
            </a:extLst>
          </p:cNvPr>
          <p:cNvSpPr txBox="1"/>
          <p:nvPr/>
        </p:nvSpPr>
        <p:spPr>
          <a:xfrm>
            <a:off x="935665" y="4728918"/>
            <a:ext cx="7474688" cy="276999"/>
          </a:xfrm>
          <a:prstGeom prst="rect">
            <a:avLst/>
          </a:prstGeom>
          <a:noFill/>
        </p:spPr>
        <p:txBody>
          <a:bodyPr wrap="square" rtlCol="0">
            <a:spAutoFit/>
          </a:bodyPr>
          <a:lstStyle/>
          <a:p>
            <a:r>
              <a:rPr lang="en-US" sz="1200" dirty="0">
                <a:hlinkClick r:id="rId3"/>
              </a:rPr>
              <a:t>https://developingchild.harvard.edu/resources/aces-and-toxic-stress-frequently-asked-questions/</a:t>
            </a:r>
            <a:r>
              <a:rPr lang="en-US" sz="1200" dirty="0"/>
              <a:t> </a:t>
            </a:r>
          </a:p>
        </p:txBody>
      </p:sp>
    </p:spTree>
    <p:extLst>
      <p:ext uri="{BB962C8B-B14F-4D97-AF65-F5344CB8AC3E}">
        <p14:creationId xmlns:p14="http://schemas.microsoft.com/office/powerpoint/2010/main" val="2264926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95E6-53E1-4C34-855A-3E0F57358246}"/>
              </a:ext>
            </a:extLst>
          </p:cNvPr>
          <p:cNvSpPr>
            <a:spLocks noGrp="1"/>
          </p:cNvSpPr>
          <p:nvPr>
            <p:ph type="ctrTitle"/>
          </p:nvPr>
        </p:nvSpPr>
        <p:spPr/>
        <p:txBody>
          <a:bodyPr/>
          <a:lstStyle/>
          <a:p>
            <a:r>
              <a:rPr lang="en-US" dirty="0"/>
              <a:t>Work Related Trauma and Stress</a:t>
            </a:r>
          </a:p>
        </p:txBody>
      </p:sp>
      <p:pic>
        <p:nvPicPr>
          <p:cNvPr id="5" name="Google Shape;3481;p71">
            <a:extLst>
              <a:ext uri="{FF2B5EF4-FFF2-40B4-BE49-F238E27FC236}">
                <a16:creationId xmlns:a16="http://schemas.microsoft.com/office/drawing/2014/main" id="{4A5EB9DD-2A37-420B-9E83-6EDF70F23213}"/>
              </a:ext>
            </a:extLst>
          </p:cNvPr>
          <p:cNvPicPr preferRelativeResize="0"/>
          <p:nvPr/>
        </p:nvPicPr>
        <p:blipFill>
          <a:blip r:embed="rId2">
            <a:alphaModFix/>
          </a:blip>
          <a:stretch>
            <a:fillRect/>
          </a:stretch>
        </p:blipFill>
        <p:spPr>
          <a:xfrm rot="16847645">
            <a:off x="2081850" y="1105451"/>
            <a:ext cx="1471196" cy="1984283"/>
          </a:xfrm>
          <a:prstGeom prst="rect">
            <a:avLst/>
          </a:prstGeom>
          <a:noFill/>
          <a:ln>
            <a:noFill/>
          </a:ln>
        </p:spPr>
      </p:pic>
      <p:pic>
        <p:nvPicPr>
          <p:cNvPr id="6" name="Google Shape;3480;p71">
            <a:extLst>
              <a:ext uri="{FF2B5EF4-FFF2-40B4-BE49-F238E27FC236}">
                <a16:creationId xmlns:a16="http://schemas.microsoft.com/office/drawing/2014/main" id="{636F241B-F6B1-4C9C-B8CC-D0722DC8710D}"/>
              </a:ext>
            </a:extLst>
          </p:cNvPr>
          <p:cNvPicPr preferRelativeResize="0"/>
          <p:nvPr/>
        </p:nvPicPr>
        <p:blipFill>
          <a:blip r:embed="rId3">
            <a:alphaModFix/>
          </a:blip>
          <a:stretch>
            <a:fillRect/>
          </a:stretch>
        </p:blipFill>
        <p:spPr>
          <a:xfrm rot="20374835">
            <a:off x="4494882" y="1989187"/>
            <a:ext cx="3145682" cy="2844379"/>
          </a:xfrm>
          <a:prstGeom prst="rect">
            <a:avLst/>
          </a:prstGeom>
          <a:noFill/>
          <a:ln>
            <a:noFill/>
          </a:ln>
        </p:spPr>
      </p:pic>
      <p:sp>
        <p:nvSpPr>
          <p:cNvPr id="7" name="TextBox 6">
            <a:extLst>
              <a:ext uri="{FF2B5EF4-FFF2-40B4-BE49-F238E27FC236}">
                <a16:creationId xmlns:a16="http://schemas.microsoft.com/office/drawing/2014/main" id="{E4B440A7-6A3B-41BE-8B9D-E5F8A82AFC21}"/>
              </a:ext>
            </a:extLst>
          </p:cNvPr>
          <p:cNvSpPr txBox="1"/>
          <p:nvPr/>
        </p:nvSpPr>
        <p:spPr>
          <a:xfrm>
            <a:off x="1872824" y="1728261"/>
            <a:ext cx="2056973" cy="369332"/>
          </a:xfrm>
          <a:prstGeom prst="rect">
            <a:avLst/>
          </a:prstGeom>
          <a:noFill/>
        </p:spPr>
        <p:txBody>
          <a:bodyPr wrap="none" rtlCol="0">
            <a:sp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Vicarious Trauma</a:t>
            </a:r>
          </a:p>
        </p:txBody>
      </p:sp>
      <p:sp>
        <p:nvSpPr>
          <p:cNvPr id="8" name="TextBox 7">
            <a:extLst>
              <a:ext uri="{FF2B5EF4-FFF2-40B4-BE49-F238E27FC236}">
                <a16:creationId xmlns:a16="http://schemas.microsoft.com/office/drawing/2014/main" id="{DA639542-A989-4155-B926-FBCA6E8B1292}"/>
              </a:ext>
            </a:extLst>
          </p:cNvPr>
          <p:cNvSpPr txBox="1"/>
          <p:nvPr/>
        </p:nvSpPr>
        <p:spPr>
          <a:xfrm>
            <a:off x="5201781" y="3411376"/>
            <a:ext cx="2576346" cy="646331"/>
          </a:xfrm>
          <a:prstGeom prst="rect">
            <a:avLst/>
          </a:prstGeom>
          <a:noFill/>
        </p:spPr>
        <p:txBody>
          <a:bodyPr wrap="none" rtlCol="0">
            <a:sp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Secondary  Traumatic </a:t>
            </a:r>
          </a:p>
          <a:p>
            <a:r>
              <a:rPr lang="en-US" sz="1800" dirty="0">
                <a:latin typeface="Open Sans" panose="020B0606030504020204" pitchFamily="34" charset="0"/>
                <a:ea typeface="Open Sans" panose="020B0606030504020204" pitchFamily="34" charset="0"/>
                <a:cs typeface="Open Sans" panose="020B0606030504020204" pitchFamily="34" charset="0"/>
              </a:rPr>
              <a:t>Stress</a:t>
            </a:r>
          </a:p>
        </p:txBody>
      </p:sp>
      <p:pic>
        <p:nvPicPr>
          <p:cNvPr id="9" name="Google Shape;3483;p71">
            <a:extLst>
              <a:ext uri="{FF2B5EF4-FFF2-40B4-BE49-F238E27FC236}">
                <a16:creationId xmlns:a16="http://schemas.microsoft.com/office/drawing/2014/main" id="{FF39467C-52D2-407F-A678-B38A8B1A985E}"/>
              </a:ext>
            </a:extLst>
          </p:cNvPr>
          <p:cNvPicPr preferRelativeResize="0"/>
          <p:nvPr/>
        </p:nvPicPr>
        <p:blipFill>
          <a:blip r:embed="rId4">
            <a:alphaModFix/>
          </a:blip>
          <a:stretch>
            <a:fillRect/>
          </a:stretch>
        </p:blipFill>
        <p:spPr>
          <a:xfrm rot="3988528">
            <a:off x="2357855" y="2889207"/>
            <a:ext cx="1436797" cy="2365416"/>
          </a:xfrm>
          <a:prstGeom prst="rect">
            <a:avLst/>
          </a:prstGeom>
          <a:noFill/>
          <a:ln>
            <a:noFill/>
          </a:ln>
        </p:spPr>
      </p:pic>
      <p:sp>
        <p:nvSpPr>
          <p:cNvPr id="10" name="TextBox 9">
            <a:extLst>
              <a:ext uri="{FF2B5EF4-FFF2-40B4-BE49-F238E27FC236}">
                <a16:creationId xmlns:a16="http://schemas.microsoft.com/office/drawing/2014/main" id="{BB5C44B7-D2DA-4799-87FF-646826F55603}"/>
              </a:ext>
            </a:extLst>
          </p:cNvPr>
          <p:cNvSpPr txBox="1"/>
          <p:nvPr/>
        </p:nvSpPr>
        <p:spPr>
          <a:xfrm>
            <a:off x="2222709" y="3898686"/>
            <a:ext cx="1874817" cy="646331"/>
          </a:xfrm>
          <a:prstGeom prst="rect">
            <a:avLst/>
          </a:prstGeom>
          <a:noFill/>
        </p:spPr>
        <p:txBody>
          <a:bodyPr wrap="square" rtlCol="0">
            <a:sp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Compassion Fatigue</a:t>
            </a:r>
          </a:p>
        </p:txBody>
      </p:sp>
      <p:pic>
        <p:nvPicPr>
          <p:cNvPr id="11" name="Google Shape;3483;p71">
            <a:extLst>
              <a:ext uri="{FF2B5EF4-FFF2-40B4-BE49-F238E27FC236}">
                <a16:creationId xmlns:a16="http://schemas.microsoft.com/office/drawing/2014/main" id="{8EE78A5A-55C3-4999-B668-8161250B3138}"/>
              </a:ext>
            </a:extLst>
          </p:cNvPr>
          <p:cNvPicPr preferRelativeResize="0"/>
          <p:nvPr/>
        </p:nvPicPr>
        <p:blipFill>
          <a:blip r:embed="rId4">
            <a:alphaModFix/>
          </a:blip>
          <a:stretch>
            <a:fillRect/>
          </a:stretch>
        </p:blipFill>
        <p:spPr>
          <a:xfrm rot="4768337">
            <a:off x="5676983" y="545553"/>
            <a:ext cx="1436797" cy="2365416"/>
          </a:xfrm>
          <a:prstGeom prst="rect">
            <a:avLst/>
          </a:prstGeom>
          <a:noFill/>
          <a:ln>
            <a:noFill/>
          </a:ln>
        </p:spPr>
      </p:pic>
      <p:sp>
        <p:nvSpPr>
          <p:cNvPr id="12" name="TextBox 11">
            <a:extLst>
              <a:ext uri="{FF2B5EF4-FFF2-40B4-BE49-F238E27FC236}">
                <a16:creationId xmlns:a16="http://schemas.microsoft.com/office/drawing/2014/main" id="{448BA01A-860C-43AA-A4BB-676F41EA49A7}"/>
              </a:ext>
            </a:extLst>
          </p:cNvPr>
          <p:cNvSpPr txBox="1"/>
          <p:nvPr/>
        </p:nvSpPr>
        <p:spPr>
          <a:xfrm>
            <a:off x="5736167" y="1539434"/>
            <a:ext cx="1072730" cy="369332"/>
          </a:xfrm>
          <a:prstGeom prst="rect">
            <a:avLst/>
          </a:prstGeom>
          <a:noFill/>
        </p:spPr>
        <p:txBody>
          <a:bodyPr wrap="none" rtlCol="0">
            <a:sp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rPr>
              <a:t>Burnout</a:t>
            </a:r>
          </a:p>
        </p:txBody>
      </p:sp>
      <p:sp>
        <p:nvSpPr>
          <p:cNvPr id="13" name="TextBox 12">
            <a:extLst>
              <a:ext uri="{FF2B5EF4-FFF2-40B4-BE49-F238E27FC236}">
                <a16:creationId xmlns:a16="http://schemas.microsoft.com/office/drawing/2014/main" id="{1B273EA6-EA4C-43AB-968E-D405401DADA3}"/>
              </a:ext>
            </a:extLst>
          </p:cNvPr>
          <p:cNvSpPr txBox="1"/>
          <p:nvPr/>
        </p:nvSpPr>
        <p:spPr>
          <a:xfrm>
            <a:off x="5213494" y="4664533"/>
            <a:ext cx="4450815" cy="307777"/>
          </a:xfrm>
          <a:prstGeom prst="rect">
            <a:avLst/>
          </a:prstGeom>
          <a:noFill/>
        </p:spPr>
        <p:txBody>
          <a:bodyPr wrap="square" rtlCol="0">
            <a:spAutoFit/>
          </a:bodyPr>
          <a:lstStyle/>
          <a:p>
            <a:r>
              <a:rPr lang="en-US" dirty="0"/>
              <a:t>{ACT Self Care Webinar – Jan 2021}</a:t>
            </a:r>
          </a:p>
        </p:txBody>
      </p:sp>
    </p:spTree>
    <p:extLst>
      <p:ext uri="{BB962C8B-B14F-4D97-AF65-F5344CB8AC3E}">
        <p14:creationId xmlns:p14="http://schemas.microsoft.com/office/powerpoint/2010/main" val="2865956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032749-654F-47C2-BB74-AC7617C28B9D}"/>
              </a:ext>
            </a:extLst>
          </p:cNvPr>
          <p:cNvSpPr>
            <a:spLocks noGrp="1"/>
          </p:cNvSpPr>
          <p:nvPr>
            <p:ph type="ctrTitle"/>
          </p:nvPr>
        </p:nvSpPr>
        <p:spPr>
          <a:xfrm>
            <a:off x="5871990" y="1315052"/>
            <a:ext cx="2963537" cy="2094754"/>
          </a:xfrm>
        </p:spPr>
        <p:txBody>
          <a:bodyPr/>
          <a:lstStyle/>
          <a:p>
            <a:r>
              <a:rPr lang="en-US" dirty="0"/>
              <a:t>How about Resiliency?</a:t>
            </a:r>
          </a:p>
        </p:txBody>
      </p:sp>
      <p:pic>
        <p:nvPicPr>
          <p:cNvPr id="5" name="Picture 4">
            <a:extLst>
              <a:ext uri="{FF2B5EF4-FFF2-40B4-BE49-F238E27FC236}">
                <a16:creationId xmlns:a16="http://schemas.microsoft.com/office/drawing/2014/main" id="{133778E9-1595-4A87-A175-8A8F60C42C2E}"/>
              </a:ext>
            </a:extLst>
          </p:cNvPr>
          <p:cNvPicPr>
            <a:picLocks noChangeAspect="1"/>
          </p:cNvPicPr>
          <p:nvPr/>
        </p:nvPicPr>
        <p:blipFill>
          <a:blip r:embed="rId2"/>
          <a:stretch>
            <a:fillRect/>
          </a:stretch>
        </p:blipFill>
        <p:spPr>
          <a:xfrm>
            <a:off x="739288" y="460477"/>
            <a:ext cx="4690872" cy="3803904"/>
          </a:xfrm>
          <a:prstGeom prst="rect">
            <a:avLst/>
          </a:prstGeom>
        </p:spPr>
      </p:pic>
    </p:spTree>
    <p:extLst>
      <p:ext uri="{BB962C8B-B14F-4D97-AF65-F5344CB8AC3E}">
        <p14:creationId xmlns:p14="http://schemas.microsoft.com/office/powerpoint/2010/main" val="1952080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472241" y="373025"/>
            <a:ext cx="7672500" cy="577800"/>
          </a:xfrm>
        </p:spPr>
        <p:txBody>
          <a:bodyPr>
            <a:noAutofit/>
          </a:bodyPr>
          <a:lstStyle/>
          <a:p>
            <a:r>
              <a:rPr lang="en-US" altLang="en-US" sz="2800" dirty="0"/>
              <a:t>Werner &amp; Smith: </a:t>
            </a:r>
            <a:r>
              <a:rPr lang="en-US" altLang="en-US" sz="2800" i="1" dirty="0"/>
              <a:t>Classic Resiliency Study</a:t>
            </a:r>
          </a:p>
        </p:txBody>
      </p:sp>
      <p:sp>
        <p:nvSpPr>
          <p:cNvPr id="20483" name="Text Box 3"/>
          <p:cNvSpPr txBox="1">
            <a:spLocks noChangeArrowheads="1"/>
          </p:cNvSpPr>
          <p:nvPr/>
        </p:nvSpPr>
        <p:spPr bwMode="auto">
          <a:xfrm>
            <a:off x="1419447" y="1277057"/>
            <a:ext cx="2800350" cy="159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spcBef>
                <a:spcPct val="50000"/>
              </a:spcBef>
              <a:buFontTx/>
              <a:buChar char="•"/>
            </a:pPr>
            <a:r>
              <a:rPr lang="en-US" altLang="en-US" sz="1500" dirty="0">
                <a:latin typeface="+mn-lt"/>
              </a:rPr>
              <a:t>Longitudinal study</a:t>
            </a:r>
          </a:p>
          <a:p>
            <a:pPr eaLnBrk="1" hangingPunct="1">
              <a:spcBef>
                <a:spcPct val="50000"/>
              </a:spcBef>
              <a:buFontTx/>
              <a:buChar char="•"/>
            </a:pPr>
            <a:r>
              <a:rPr lang="en-US" altLang="en-US" sz="1500" dirty="0">
                <a:latin typeface="+mn-lt"/>
              </a:rPr>
              <a:t>698 infants born in 1955</a:t>
            </a:r>
          </a:p>
          <a:p>
            <a:pPr eaLnBrk="1" hangingPunct="1">
              <a:spcBef>
                <a:spcPct val="50000"/>
              </a:spcBef>
              <a:buFontTx/>
              <a:buChar char="•"/>
            </a:pPr>
            <a:r>
              <a:rPr lang="en-US" altLang="en-US" sz="1500" dirty="0">
                <a:latin typeface="+mn-lt"/>
              </a:rPr>
              <a:t>Kauai, Hawaii</a:t>
            </a:r>
          </a:p>
          <a:p>
            <a:pPr eaLnBrk="1" hangingPunct="1">
              <a:spcBef>
                <a:spcPct val="50000"/>
              </a:spcBef>
              <a:buFontTx/>
              <a:buChar char="•"/>
            </a:pPr>
            <a:r>
              <a:rPr lang="en-US" altLang="en-US" sz="1500" dirty="0">
                <a:latin typeface="+mn-lt"/>
              </a:rPr>
              <a:t>Children followed up at ages 1, 2, 10, 18, 32, &amp; 40</a:t>
            </a:r>
          </a:p>
        </p:txBody>
      </p:sp>
      <p:sp>
        <p:nvSpPr>
          <p:cNvPr id="20484" name="Text Box 4"/>
          <p:cNvSpPr txBox="1">
            <a:spLocks noChangeArrowheads="1"/>
          </p:cNvSpPr>
          <p:nvPr/>
        </p:nvSpPr>
        <p:spPr bwMode="auto">
          <a:xfrm>
            <a:off x="4821865" y="1277057"/>
            <a:ext cx="2800350" cy="386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a:solidFill>
                  <a:schemeClr val="tx1"/>
                </a:solidFill>
                <a:latin typeface="Arial" charset="0"/>
              </a:defRPr>
            </a:lvl1pPr>
            <a:lvl2pPr marL="808038" indent="-350838">
              <a:defRPr>
                <a:solidFill>
                  <a:schemeClr val="tx1"/>
                </a:solidFill>
                <a:latin typeface="Arial" charset="0"/>
              </a:defRPr>
            </a:lvl2pPr>
            <a:lvl3pPr marL="9223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spcBef>
                <a:spcPct val="50000"/>
              </a:spcBef>
              <a:buFontTx/>
              <a:buChar char="•"/>
            </a:pPr>
            <a:r>
              <a:rPr lang="en-US" altLang="en-US" sz="1500" dirty="0">
                <a:latin typeface="+mn-lt"/>
              </a:rPr>
              <a:t>One third of sample exposed to at least 4 familial risk factors before age 2.</a:t>
            </a:r>
          </a:p>
          <a:p>
            <a:pPr lvl="1" eaLnBrk="1" hangingPunct="1">
              <a:spcBef>
                <a:spcPct val="50000"/>
              </a:spcBef>
              <a:buFont typeface="Arial" charset="0"/>
              <a:buChar char="-"/>
            </a:pPr>
            <a:r>
              <a:rPr lang="en-US" altLang="en-US" sz="1425" dirty="0">
                <a:latin typeface="+mn-lt"/>
              </a:rPr>
              <a:t>Poverty</a:t>
            </a:r>
          </a:p>
          <a:p>
            <a:pPr lvl="1" eaLnBrk="1" hangingPunct="1">
              <a:spcBef>
                <a:spcPct val="50000"/>
              </a:spcBef>
              <a:buFont typeface="Arial" charset="0"/>
              <a:buChar char="-"/>
            </a:pPr>
            <a:r>
              <a:rPr lang="en-US" altLang="en-US" sz="1425" dirty="0">
                <a:latin typeface="+mn-lt"/>
              </a:rPr>
              <a:t>Perinatal health problems</a:t>
            </a:r>
          </a:p>
          <a:p>
            <a:pPr lvl="1" eaLnBrk="1" hangingPunct="1">
              <a:spcBef>
                <a:spcPct val="50000"/>
              </a:spcBef>
              <a:buFont typeface="Arial" charset="0"/>
              <a:buChar char="-"/>
            </a:pPr>
            <a:r>
              <a:rPr lang="en-US" altLang="en-US" sz="1425" dirty="0">
                <a:latin typeface="+mn-lt"/>
              </a:rPr>
              <a:t>Congenital handicaps</a:t>
            </a:r>
          </a:p>
          <a:p>
            <a:pPr lvl="1" eaLnBrk="1" hangingPunct="1">
              <a:spcBef>
                <a:spcPct val="50000"/>
              </a:spcBef>
              <a:buFont typeface="Arial" charset="0"/>
              <a:buChar char="-"/>
            </a:pPr>
            <a:r>
              <a:rPr lang="en-US" altLang="en-US" sz="1425" dirty="0">
                <a:latin typeface="+mn-lt"/>
              </a:rPr>
              <a:t>Low parent education</a:t>
            </a:r>
          </a:p>
          <a:p>
            <a:pPr lvl="1" eaLnBrk="1" hangingPunct="1">
              <a:spcBef>
                <a:spcPct val="50000"/>
              </a:spcBef>
              <a:buFont typeface="Arial" charset="0"/>
              <a:buChar char="-"/>
            </a:pPr>
            <a:r>
              <a:rPr lang="en-US" altLang="en-US" sz="1425" dirty="0">
                <a:latin typeface="+mn-lt"/>
              </a:rPr>
              <a:t>Familial alcoholism</a:t>
            </a:r>
          </a:p>
          <a:p>
            <a:pPr lvl="1" eaLnBrk="1" hangingPunct="1">
              <a:spcBef>
                <a:spcPct val="50000"/>
              </a:spcBef>
              <a:buFont typeface="Arial" charset="0"/>
              <a:buChar char="-"/>
            </a:pPr>
            <a:r>
              <a:rPr lang="en-US" altLang="en-US" sz="1425" dirty="0">
                <a:latin typeface="+mn-lt"/>
              </a:rPr>
              <a:t>Violence</a:t>
            </a:r>
          </a:p>
          <a:p>
            <a:pPr lvl="1" eaLnBrk="1" hangingPunct="1">
              <a:spcBef>
                <a:spcPct val="50000"/>
              </a:spcBef>
              <a:buFont typeface="Arial" charset="0"/>
              <a:buChar char="-"/>
            </a:pPr>
            <a:r>
              <a:rPr lang="en-US" altLang="en-US" sz="1425" dirty="0">
                <a:latin typeface="+mn-lt"/>
              </a:rPr>
              <a:t>Instability/discord</a:t>
            </a:r>
          </a:p>
          <a:p>
            <a:pPr lvl="1" eaLnBrk="1" hangingPunct="1">
              <a:spcBef>
                <a:spcPct val="50000"/>
              </a:spcBef>
              <a:buFont typeface="Arial" charset="0"/>
              <a:buChar char="-"/>
            </a:pPr>
            <a:r>
              <a:rPr lang="en-US" altLang="en-US" sz="1425" dirty="0">
                <a:latin typeface="+mn-lt"/>
              </a:rPr>
              <a:t>Mental Illness</a:t>
            </a:r>
          </a:p>
        </p:txBody>
      </p:sp>
      <p:sp>
        <p:nvSpPr>
          <p:cNvPr id="20485" name="Line 5"/>
          <p:cNvSpPr>
            <a:spLocks noChangeShapeType="1"/>
          </p:cNvSpPr>
          <p:nvPr/>
        </p:nvSpPr>
        <p:spPr bwMode="auto">
          <a:xfrm>
            <a:off x="4572000" y="1512094"/>
            <a:ext cx="0" cy="2857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Tree>
    <p:extLst>
      <p:ext uri="{BB962C8B-B14F-4D97-AF65-F5344CB8AC3E}">
        <p14:creationId xmlns:p14="http://schemas.microsoft.com/office/powerpoint/2010/main" val="3976041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7455E7-F41C-42A3-AF40-ADE651C84C6A}"/>
              </a:ext>
            </a:extLst>
          </p:cNvPr>
          <p:cNvSpPr>
            <a:spLocks noGrp="1"/>
          </p:cNvSpPr>
          <p:nvPr>
            <p:ph type="title"/>
          </p:nvPr>
        </p:nvSpPr>
        <p:spPr/>
        <p:txBody>
          <a:bodyPr/>
          <a:lstStyle/>
          <a:p>
            <a:r>
              <a:rPr lang="en-US" sz="2000" dirty="0"/>
              <a:t>Internal Protective Factors</a:t>
            </a:r>
          </a:p>
        </p:txBody>
      </p:sp>
      <p:sp>
        <p:nvSpPr>
          <p:cNvPr id="5" name="Subtitle 4">
            <a:extLst>
              <a:ext uri="{FF2B5EF4-FFF2-40B4-BE49-F238E27FC236}">
                <a16:creationId xmlns:a16="http://schemas.microsoft.com/office/drawing/2014/main" id="{B2BF0FF0-6648-4E84-809D-9D81584E75CC}"/>
              </a:ext>
            </a:extLst>
          </p:cNvPr>
          <p:cNvSpPr>
            <a:spLocks noGrp="1"/>
          </p:cNvSpPr>
          <p:nvPr>
            <p:ph type="subTitle" idx="1"/>
          </p:nvPr>
        </p:nvSpPr>
        <p:spPr/>
        <p:txBody>
          <a:bodyPr/>
          <a:lstStyle/>
          <a:p>
            <a:pPr>
              <a:spcBef>
                <a:spcPct val="50000"/>
              </a:spcBef>
              <a:buFontTx/>
              <a:buChar char="•"/>
            </a:pPr>
            <a:r>
              <a:rPr lang="en-US" altLang="en-US" sz="1600" dirty="0"/>
              <a:t>Social Competence</a:t>
            </a:r>
          </a:p>
          <a:p>
            <a:pPr>
              <a:spcBef>
                <a:spcPct val="50000"/>
              </a:spcBef>
              <a:buFontTx/>
              <a:buChar char="•"/>
            </a:pPr>
            <a:r>
              <a:rPr lang="en-US" altLang="en-US" sz="1600" dirty="0"/>
              <a:t>Problem Solving Skills</a:t>
            </a:r>
          </a:p>
          <a:p>
            <a:pPr>
              <a:spcBef>
                <a:spcPct val="50000"/>
              </a:spcBef>
              <a:buFontTx/>
              <a:buChar char="•"/>
            </a:pPr>
            <a:r>
              <a:rPr lang="en-US" altLang="en-US" sz="1600" dirty="0"/>
              <a:t>Autonomy</a:t>
            </a:r>
          </a:p>
          <a:p>
            <a:pPr>
              <a:spcBef>
                <a:spcPct val="50000"/>
              </a:spcBef>
              <a:buFontTx/>
              <a:buChar char="•"/>
            </a:pPr>
            <a:r>
              <a:rPr lang="en-US" altLang="en-US" sz="1600" dirty="0"/>
              <a:t>Sense of purpose, belief in a bright future</a:t>
            </a:r>
          </a:p>
          <a:p>
            <a:pPr marL="139700" indent="0">
              <a:buNone/>
            </a:pPr>
            <a:endParaRPr lang="en-US" dirty="0"/>
          </a:p>
        </p:txBody>
      </p:sp>
      <p:sp>
        <p:nvSpPr>
          <p:cNvPr id="6" name="Title 5">
            <a:extLst>
              <a:ext uri="{FF2B5EF4-FFF2-40B4-BE49-F238E27FC236}">
                <a16:creationId xmlns:a16="http://schemas.microsoft.com/office/drawing/2014/main" id="{DAA9E293-F6E9-4964-96B1-3554F6073597}"/>
              </a:ext>
            </a:extLst>
          </p:cNvPr>
          <p:cNvSpPr>
            <a:spLocks noGrp="1"/>
          </p:cNvSpPr>
          <p:nvPr>
            <p:ph type="title" idx="2"/>
          </p:nvPr>
        </p:nvSpPr>
        <p:spPr/>
        <p:txBody>
          <a:bodyPr/>
          <a:lstStyle/>
          <a:p>
            <a:r>
              <a:rPr lang="en-US" sz="2000" dirty="0"/>
              <a:t>External Protective Factors</a:t>
            </a:r>
          </a:p>
        </p:txBody>
      </p:sp>
      <p:sp>
        <p:nvSpPr>
          <p:cNvPr id="7" name="Subtitle 6">
            <a:extLst>
              <a:ext uri="{FF2B5EF4-FFF2-40B4-BE49-F238E27FC236}">
                <a16:creationId xmlns:a16="http://schemas.microsoft.com/office/drawing/2014/main" id="{29895F9E-DE01-433F-B316-E6CDFD162E82}"/>
              </a:ext>
            </a:extLst>
          </p:cNvPr>
          <p:cNvSpPr>
            <a:spLocks noGrp="1"/>
          </p:cNvSpPr>
          <p:nvPr>
            <p:ph type="subTitle" idx="3"/>
          </p:nvPr>
        </p:nvSpPr>
        <p:spPr/>
        <p:txBody>
          <a:bodyPr/>
          <a:lstStyle/>
          <a:p>
            <a:pPr>
              <a:spcBef>
                <a:spcPct val="50000"/>
              </a:spcBef>
              <a:buFontTx/>
              <a:buChar char="•"/>
            </a:pPr>
            <a:r>
              <a:rPr lang="en-US" altLang="en-US" sz="1600" dirty="0"/>
              <a:t>Caring Relationships</a:t>
            </a:r>
          </a:p>
          <a:p>
            <a:pPr>
              <a:spcBef>
                <a:spcPct val="50000"/>
              </a:spcBef>
              <a:buFontTx/>
              <a:buChar char="•"/>
            </a:pPr>
            <a:r>
              <a:rPr lang="en-US" altLang="en-US" sz="1600" dirty="0"/>
              <a:t>High Expectations</a:t>
            </a:r>
          </a:p>
          <a:p>
            <a:pPr>
              <a:spcBef>
                <a:spcPct val="50000"/>
              </a:spcBef>
              <a:buFontTx/>
              <a:buChar char="•"/>
            </a:pPr>
            <a:r>
              <a:rPr lang="en-US" altLang="en-US" sz="1600" dirty="0"/>
              <a:t>Opportunities for participation</a:t>
            </a:r>
          </a:p>
          <a:p>
            <a:pPr marL="139700" indent="0">
              <a:buNone/>
            </a:pPr>
            <a:endParaRPr lang="en-US" dirty="0"/>
          </a:p>
        </p:txBody>
      </p:sp>
      <p:sp>
        <p:nvSpPr>
          <p:cNvPr id="8" name="Title 7">
            <a:extLst>
              <a:ext uri="{FF2B5EF4-FFF2-40B4-BE49-F238E27FC236}">
                <a16:creationId xmlns:a16="http://schemas.microsoft.com/office/drawing/2014/main" id="{796F4F39-86DE-499E-A05D-2ECCF2AEAE5A}"/>
              </a:ext>
            </a:extLst>
          </p:cNvPr>
          <p:cNvSpPr>
            <a:spLocks noGrp="1"/>
          </p:cNvSpPr>
          <p:nvPr>
            <p:ph type="ctrTitle" idx="4"/>
          </p:nvPr>
        </p:nvSpPr>
        <p:spPr>
          <a:xfrm>
            <a:off x="475175" y="670480"/>
            <a:ext cx="7672500" cy="577800"/>
          </a:xfrm>
        </p:spPr>
        <p:txBody>
          <a:bodyPr/>
          <a:lstStyle/>
          <a:p>
            <a:r>
              <a:rPr lang="en-US" dirty="0"/>
              <a:t>Nurturing Resiliencies</a:t>
            </a:r>
          </a:p>
        </p:txBody>
      </p:sp>
    </p:spTree>
    <p:extLst>
      <p:ext uri="{BB962C8B-B14F-4D97-AF65-F5344CB8AC3E}">
        <p14:creationId xmlns:p14="http://schemas.microsoft.com/office/powerpoint/2010/main" val="912032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80"/>
        <p:cNvGrpSpPr/>
        <p:nvPr/>
      </p:nvGrpSpPr>
      <p:grpSpPr>
        <a:xfrm>
          <a:off x="0" y="0"/>
          <a:ext cx="0" cy="0"/>
          <a:chOff x="0" y="0"/>
          <a:chExt cx="0" cy="0"/>
        </a:xfrm>
      </p:grpSpPr>
      <p:sp>
        <p:nvSpPr>
          <p:cNvPr id="2487" name="Google Shape;2487;p53"/>
          <p:cNvSpPr txBox="1">
            <a:spLocks noGrp="1"/>
          </p:cNvSpPr>
          <p:nvPr>
            <p:ph type="title"/>
          </p:nvPr>
        </p:nvSpPr>
        <p:spPr/>
        <p:txBody>
          <a:bodyPr/>
          <a:lstStyle/>
          <a:p>
            <a:pPr lvl="0"/>
            <a:r>
              <a:rPr lang="en-US"/>
              <a:t>Strategy 1</a:t>
            </a:r>
            <a:endParaRPr lang="en-US" dirty="0"/>
          </a:p>
        </p:txBody>
      </p:sp>
      <p:sp>
        <p:nvSpPr>
          <p:cNvPr id="2488" name="Google Shape;2488;p53"/>
          <p:cNvSpPr txBox="1">
            <a:spLocks noGrp="1"/>
          </p:cNvSpPr>
          <p:nvPr>
            <p:ph type="subTitle" idx="1"/>
          </p:nvPr>
        </p:nvSpPr>
        <p:spPr>
          <a:xfrm>
            <a:off x="1065279" y="2116369"/>
            <a:ext cx="2072115" cy="587287"/>
          </a:xfrm>
        </p:spPr>
        <p:txBody>
          <a:bodyPr/>
          <a:lstStyle/>
          <a:p>
            <a:pPr lvl="0"/>
            <a:r>
              <a:rPr lang="en-US" dirty="0"/>
              <a:t>Facilitate supportive adult-child relationships</a:t>
            </a:r>
          </a:p>
        </p:txBody>
      </p:sp>
      <p:sp>
        <p:nvSpPr>
          <p:cNvPr id="2489" name="Google Shape;2489;p53"/>
          <p:cNvSpPr txBox="1">
            <a:spLocks noGrp="1"/>
          </p:cNvSpPr>
          <p:nvPr>
            <p:ph type="title" idx="2"/>
          </p:nvPr>
        </p:nvSpPr>
        <p:spPr/>
        <p:txBody>
          <a:bodyPr/>
          <a:lstStyle/>
          <a:p>
            <a:pPr lvl="0"/>
            <a:r>
              <a:rPr lang="en-US" dirty="0"/>
              <a:t>Strategy 3</a:t>
            </a:r>
          </a:p>
        </p:txBody>
      </p:sp>
      <p:sp>
        <p:nvSpPr>
          <p:cNvPr id="2490" name="Google Shape;2490;p53"/>
          <p:cNvSpPr txBox="1">
            <a:spLocks noGrp="1"/>
          </p:cNvSpPr>
          <p:nvPr>
            <p:ph type="subTitle" idx="3"/>
          </p:nvPr>
        </p:nvSpPr>
        <p:spPr>
          <a:xfrm>
            <a:off x="5826864" y="1947794"/>
            <a:ext cx="2501839" cy="912000"/>
          </a:xfrm>
        </p:spPr>
        <p:txBody>
          <a:bodyPr/>
          <a:lstStyle/>
          <a:p>
            <a:pPr lvl="0"/>
            <a:r>
              <a:rPr lang="en-US" dirty="0"/>
              <a:t>Provide opportunities to strengthen adaptive skills and self-regulatory capacities</a:t>
            </a:r>
          </a:p>
        </p:txBody>
      </p:sp>
      <p:sp>
        <p:nvSpPr>
          <p:cNvPr id="2491" name="Google Shape;2491;p53"/>
          <p:cNvSpPr txBox="1">
            <a:spLocks noGrp="1"/>
          </p:cNvSpPr>
          <p:nvPr>
            <p:ph type="title" idx="4"/>
          </p:nvPr>
        </p:nvSpPr>
        <p:spPr/>
        <p:txBody>
          <a:bodyPr/>
          <a:lstStyle/>
          <a:p>
            <a:pPr lvl="0"/>
            <a:r>
              <a:rPr lang="en-US"/>
              <a:t>Strategy 2</a:t>
            </a:r>
            <a:endParaRPr lang="en-US" dirty="0"/>
          </a:p>
        </p:txBody>
      </p:sp>
      <p:sp>
        <p:nvSpPr>
          <p:cNvPr id="2493" name="Google Shape;2493;p53"/>
          <p:cNvSpPr txBox="1">
            <a:spLocks noGrp="1"/>
          </p:cNvSpPr>
          <p:nvPr>
            <p:ph type="title" idx="6"/>
          </p:nvPr>
        </p:nvSpPr>
        <p:spPr/>
        <p:txBody>
          <a:bodyPr/>
          <a:lstStyle/>
          <a:p>
            <a:pPr lvl="0"/>
            <a:r>
              <a:rPr lang="en-US" dirty="0"/>
              <a:t>Strategy 4</a:t>
            </a:r>
          </a:p>
        </p:txBody>
      </p:sp>
      <p:sp>
        <p:nvSpPr>
          <p:cNvPr id="2494" name="Google Shape;2494;p53"/>
          <p:cNvSpPr txBox="1">
            <a:spLocks noGrp="1"/>
          </p:cNvSpPr>
          <p:nvPr>
            <p:ph type="subTitle" idx="7"/>
          </p:nvPr>
        </p:nvSpPr>
        <p:spPr>
          <a:xfrm>
            <a:off x="6020198" y="3549559"/>
            <a:ext cx="2274059" cy="841200"/>
          </a:xfrm>
        </p:spPr>
        <p:txBody>
          <a:bodyPr/>
          <a:lstStyle/>
          <a:p>
            <a:pPr lvl="0"/>
            <a:r>
              <a:rPr lang="en-US" dirty="0"/>
              <a:t>Mobilize sources of faith, hope, and cultural traditions</a:t>
            </a:r>
          </a:p>
        </p:txBody>
      </p:sp>
      <p:sp>
        <p:nvSpPr>
          <p:cNvPr id="2481" name="Google Shape;2481;p53"/>
          <p:cNvSpPr txBox="1">
            <a:spLocks noGrp="1"/>
          </p:cNvSpPr>
          <p:nvPr>
            <p:ph type="ctrTitle" idx="8"/>
          </p:nvPr>
        </p:nvSpPr>
        <p:spPr>
          <a:xfrm>
            <a:off x="617417" y="525783"/>
            <a:ext cx="7672500" cy="577800"/>
          </a:xfrm>
        </p:spPr>
        <p:txBody>
          <a:bodyPr/>
          <a:lstStyle/>
          <a:p>
            <a:pPr lvl="0"/>
            <a:r>
              <a:rPr lang="en-US" dirty="0"/>
              <a:t>Strategies</a:t>
            </a:r>
          </a:p>
        </p:txBody>
      </p:sp>
      <p:pic>
        <p:nvPicPr>
          <p:cNvPr id="2482" name="Google Shape;2482;p53"/>
          <p:cNvPicPr preferRelativeResize="0"/>
          <p:nvPr/>
        </p:nvPicPr>
        <p:blipFill>
          <a:blip r:embed="rId3">
            <a:alphaModFix amt="52000"/>
          </a:blip>
          <a:stretch>
            <a:fillRect/>
          </a:stretch>
        </p:blipFill>
        <p:spPr>
          <a:xfrm rot="-1128988" flipH="1">
            <a:off x="1108668" y="1243140"/>
            <a:ext cx="1298899" cy="912343"/>
          </a:xfrm>
          <a:prstGeom prst="rect">
            <a:avLst/>
          </a:prstGeom>
          <a:noFill/>
          <a:ln>
            <a:noFill/>
          </a:ln>
        </p:spPr>
      </p:pic>
      <p:pic>
        <p:nvPicPr>
          <p:cNvPr id="2483" name="Google Shape;2483;p53"/>
          <p:cNvPicPr preferRelativeResize="0"/>
          <p:nvPr/>
        </p:nvPicPr>
        <p:blipFill>
          <a:blip r:embed="rId4">
            <a:alphaModFix amt="52000"/>
          </a:blip>
          <a:stretch>
            <a:fillRect/>
          </a:stretch>
        </p:blipFill>
        <p:spPr>
          <a:xfrm rot="-1128988" flipH="1">
            <a:off x="1108668" y="2753430"/>
            <a:ext cx="1298899" cy="912343"/>
          </a:xfrm>
          <a:prstGeom prst="rect">
            <a:avLst/>
          </a:prstGeom>
          <a:noFill/>
          <a:ln>
            <a:noFill/>
          </a:ln>
        </p:spPr>
      </p:pic>
      <p:pic>
        <p:nvPicPr>
          <p:cNvPr id="2484" name="Google Shape;2484;p53"/>
          <p:cNvPicPr preferRelativeResize="0"/>
          <p:nvPr/>
        </p:nvPicPr>
        <p:blipFill>
          <a:blip r:embed="rId5">
            <a:alphaModFix amt="52000"/>
          </a:blip>
          <a:stretch>
            <a:fillRect/>
          </a:stretch>
        </p:blipFill>
        <p:spPr>
          <a:xfrm rot="-1128988" flipH="1">
            <a:off x="6750025" y="1206942"/>
            <a:ext cx="1298899" cy="912343"/>
          </a:xfrm>
          <a:prstGeom prst="rect">
            <a:avLst/>
          </a:prstGeom>
          <a:noFill/>
          <a:ln>
            <a:noFill/>
          </a:ln>
        </p:spPr>
      </p:pic>
      <p:pic>
        <p:nvPicPr>
          <p:cNvPr id="2485" name="Google Shape;2485;p53"/>
          <p:cNvPicPr preferRelativeResize="0"/>
          <p:nvPr/>
        </p:nvPicPr>
        <p:blipFill>
          <a:blip r:embed="rId6">
            <a:alphaModFix amt="52000"/>
          </a:blip>
          <a:stretch>
            <a:fillRect/>
          </a:stretch>
        </p:blipFill>
        <p:spPr>
          <a:xfrm rot="-1128988" flipH="1">
            <a:off x="6727109" y="2730082"/>
            <a:ext cx="1298899" cy="912343"/>
          </a:xfrm>
          <a:prstGeom prst="rect">
            <a:avLst/>
          </a:prstGeom>
          <a:noFill/>
          <a:ln>
            <a:noFill/>
          </a:ln>
        </p:spPr>
      </p:pic>
      <p:pic>
        <p:nvPicPr>
          <p:cNvPr id="2486" name="Google Shape;2486;p53"/>
          <p:cNvPicPr preferRelativeResize="0"/>
          <p:nvPr/>
        </p:nvPicPr>
        <p:blipFill rotWithShape="1">
          <a:blip r:embed="rId7">
            <a:alphaModFix/>
          </a:blip>
          <a:srcRect l="30632" t="21114" r="30621" b="21102"/>
          <a:stretch/>
        </p:blipFill>
        <p:spPr>
          <a:xfrm>
            <a:off x="3515296" y="1687958"/>
            <a:ext cx="2127000" cy="2110800"/>
          </a:xfrm>
          <a:prstGeom prst="ellipse">
            <a:avLst/>
          </a:prstGeom>
          <a:noFill/>
          <a:ln>
            <a:noFill/>
          </a:ln>
        </p:spPr>
      </p:pic>
      <p:grpSp>
        <p:nvGrpSpPr>
          <p:cNvPr id="2495" name="Google Shape;2495;p53"/>
          <p:cNvGrpSpPr/>
          <p:nvPr/>
        </p:nvGrpSpPr>
        <p:grpSpPr>
          <a:xfrm rot="5400065">
            <a:off x="4113887" y="-3396789"/>
            <a:ext cx="1344377" cy="1995312"/>
            <a:chOff x="272875" y="1527563"/>
            <a:chExt cx="255950" cy="455000"/>
          </a:xfrm>
        </p:grpSpPr>
        <p:sp>
          <p:nvSpPr>
            <p:cNvPr id="2496" name="Google Shape;2496;p53"/>
            <p:cNvSpPr/>
            <p:nvPr/>
          </p:nvSpPr>
          <p:spPr>
            <a:xfrm>
              <a:off x="471925" y="1963988"/>
              <a:ext cx="26575" cy="18575"/>
            </a:xfrm>
            <a:custGeom>
              <a:avLst/>
              <a:gdLst/>
              <a:ahLst/>
              <a:cxnLst/>
              <a:rect l="l" t="t" r="r" b="b"/>
              <a:pathLst>
                <a:path w="1063" h="743" extrusionOk="0">
                  <a:moveTo>
                    <a:pt x="724" y="0"/>
                  </a:moveTo>
                  <a:cubicBezTo>
                    <a:pt x="636" y="0"/>
                    <a:pt x="547" y="14"/>
                    <a:pt x="512" y="41"/>
                  </a:cubicBezTo>
                  <a:cubicBezTo>
                    <a:pt x="323" y="230"/>
                    <a:pt x="152" y="420"/>
                    <a:pt x="0" y="628"/>
                  </a:cubicBezTo>
                  <a:lnTo>
                    <a:pt x="57" y="742"/>
                  </a:lnTo>
                  <a:cubicBezTo>
                    <a:pt x="247" y="742"/>
                    <a:pt x="436" y="704"/>
                    <a:pt x="626" y="647"/>
                  </a:cubicBezTo>
                  <a:cubicBezTo>
                    <a:pt x="929" y="496"/>
                    <a:pt x="1062" y="249"/>
                    <a:pt x="948" y="60"/>
                  </a:cubicBezTo>
                  <a:cubicBezTo>
                    <a:pt x="928" y="19"/>
                    <a:pt x="826" y="0"/>
                    <a:pt x="72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3"/>
            <p:cNvSpPr/>
            <p:nvPr/>
          </p:nvSpPr>
          <p:spPr>
            <a:xfrm>
              <a:off x="366725" y="1787738"/>
              <a:ext cx="29875" cy="22300"/>
            </a:xfrm>
            <a:custGeom>
              <a:avLst/>
              <a:gdLst/>
              <a:ahLst/>
              <a:cxnLst/>
              <a:rect l="l" t="t" r="r" b="b"/>
              <a:pathLst>
                <a:path w="1195" h="892" extrusionOk="0">
                  <a:moveTo>
                    <a:pt x="607" y="1"/>
                  </a:moveTo>
                  <a:cubicBezTo>
                    <a:pt x="0" y="1"/>
                    <a:pt x="0" y="892"/>
                    <a:pt x="607" y="892"/>
                  </a:cubicBezTo>
                  <a:cubicBezTo>
                    <a:pt x="1194" y="892"/>
                    <a:pt x="1194" y="1"/>
                    <a:pt x="60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3"/>
            <p:cNvSpPr/>
            <p:nvPr/>
          </p:nvSpPr>
          <p:spPr>
            <a:xfrm>
              <a:off x="380450" y="1835613"/>
              <a:ext cx="9975" cy="8550"/>
            </a:xfrm>
            <a:custGeom>
              <a:avLst/>
              <a:gdLst/>
              <a:ahLst/>
              <a:cxnLst/>
              <a:rect l="l" t="t" r="r" b="b"/>
              <a:pathLst>
                <a:path w="399" h="342" extrusionOk="0">
                  <a:moveTo>
                    <a:pt x="209" y="1"/>
                  </a:moveTo>
                  <a:cubicBezTo>
                    <a:pt x="1" y="38"/>
                    <a:pt x="1" y="323"/>
                    <a:pt x="209" y="342"/>
                  </a:cubicBezTo>
                  <a:cubicBezTo>
                    <a:pt x="399" y="323"/>
                    <a:pt x="399" y="38"/>
                    <a:pt x="209"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3"/>
            <p:cNvSpPr/>
            <p:nvPr/>
          </p:nvSpPr>
          <p:spPr>
            <a:xfrm>
              <a:off x="416475" y="1837513"/>
              <a:ext cx="5700" cy="4750"/>
            </a:xfrm>
            <a:custGeom>
              <a:avLst/>
              <a:gdLst/>
              <a:ahLst/>
              <a:cxnLst/>
              <a:rect l="l" t="t" r="r" b="b"/>
              <a:pathLst>
                <a:path w="228" h="190" extrusionOk="0">
                  <a:moveTo>
                    <a:pt x="114" y="0"/>
                  </a:moveTo>
                  <a:cubicBezTo>
                    <a:pt x="0" y="19"/>
                    <a:pt x="0" y="171"/>
                    <a:pt x="114" y="190"/>
                  </a:cubicBezTo>
                  <a:cubicBezTo>
                    <a:pt x="228" y="171"/>
                    <a:pt x="228" y="19"/>
                    <a:pt x="11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3"/>
            <p:cNvSpPr/>
            <p:nvPr/>
          </p:nvSpPr>
          <p:spPr>
            <a:xfrm>
              <a:off x="415525" y="1877788"/>
              <a:ext cx="7600" cy="10675"/>
            </a:xfrm>
            <a:custGeom>
              <a:avLst/>
              <a:gdLst/>
              <a:ahLst/>
              <a:cxnLst/>
              <a:rect l="l" t="t" r="r" b="b"/>
              <a:pathLst>
                <a:path w="304" h="427" extrusionOk="0">
                  <a:moveTo>
                    <a:pt x="171" y="1"/>
                  </a:moveTo>
                  <a:cubicBezTo>
                    <a:pt x="133" y="1"/>
                    <a:pt x="95" y="20"/>
                    <a:pt x="76" y="39"/>
                  </a:cubicBezTo>
                  <a:lnTo>
                    <a:pt x="57" y="77"/>
                  </a:lnTo>
                  <a:cubicBezTo>
                    <a:pt x="38" y="95"/>
                    <a:pt x="38" y="114"/>
                    <a:pt x="38" y="133"/>
                  </a:cubicBezTo>
                  <a:lnTo>
                    <a:pt x="20" y="133"/>
                  </a:lnTo>
                  <a:cubicBezTo>
                    <a:pt x="20" y="190"/>
                    <a:pt x="20" y="228"/>
                    <a:pt x="1" y="285"/>
                  </a:cubicBezTo>
                  <a:cubicBezTo>
                    <a:pt x="1" y="304"/>
                    <a:pt x="1" y="323"/>
                    <a:pt x="20" y="342"/>
                  </a:cubicBezTo>
                  <a:cubicBezTo>
                    <a:pt x="20" y="361"/>
                    <a:pt x="38" y="380"/>
                    <a:pt x="38" y="380"/>
                  </a:cubicBezTo>
                  <a:cubicBezTo>
                    <a:pt x="57" y="399"/>
                    <a:pt x="76" y="418"/>
                    <a:pt x="95" y="418"/>
                  </a:cubicBezTo>
                  <a:cubicBezTo>
                    <a:pt x="108" y="418"/>
                    <a:pt x="121" y="426"/>
                    <a:pt x="133" y="426"/>
                  </a:cubicBezTo>
                  <a:cubicBezTo>
                    <a:pt x="140" y="426"/>
                    <a:pt x="146" y="424"/>
                    <a:pt x="152" y="418"/>
                  </a:cubicBezTo>
                  <a:lnTo>
                    <a:pt x="190" y="418"/>
                  </a:lnTo>
                  <a:cubicBezTo>
                    <a:pt x="209" y="418"/>
                    <a:pt x="228" y="418"/>
                    <a:pt x="247" y="399"/>
                  </a:cubicBezTo>
                  <a:cubicBezTo>
                    <a:pt x="285" y="361"/>
                    <a:pt x="285" y="323"/>
                    <a:pt x="285" y="285"/>
                  </a:cubicBezTo>
                  <a:lnTo>
                    <a:pt x="285" y="133"/>
                  </a:lnTo>
                  <a:cubicBezTo>
                    <a:pt x="304" y="114"/>
                    <a:pt x="304" y="95"/>
                    <a:pt x="285" y="95"/>
                  </a:cubicBezTo>
                  <a:cubicBezTo>
                    <a:pt x="285" y="77"/>
                    <a:pt x="285" y="58"/>
                    <a:pt x="266" y="39"/>
                  </a:cubicBezTo>
                  <a:cubicBezTo>
                    <a:pt x="228" y="20"/>
                    <a:pt x="209" y="1"/>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3"/>
            <p:cNvSpPr/>
            <p:nvPr/>
          </p:nvSpPr>
          <p:spPr>
            <a:xfrm>
              <a:off x="432600" y="1937038"/>
              <a:ext cx="10450" cy="8075"/>
            </a:xfrm>
            <a:custGeom>
              <a:avLst/>
              <a:gdLst/>
              <a:ahLst/>
              <a:cxnLst/>
              <a:rect l="l" t="t" r="r" b="b"/>
              <a:pathLst>
                <a:path w="418" h="323" extrusionOk="0">
                  <a:moveTo>
                    <a:pt x="209" y="0"/>
                  </a:moveTo>
                  <a:cubicBezTo>
                    <a:pt x="0" y="0"/>
                    <a:pt x="0" y="323"/>
                    <a:pt x="209" y="323"/>
                  </a:cubicBezTo>
                  <a:cubicBezTo>
                    <a:pt x="417" y="323"/>
                    <a:pt x="417" y="0"/>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3"/>
            <p:cNvSpPr/>
            <p:nvPr/>
          </p:nvSpPr>
          <p:spPr>
            <a:xfrm>
              <a:off x="452025" y="1974938"/>
              <a:ext cx="9500" cy="7150"/>
            </a:xfrm>
            <a:custGeom>
              <a:avLst/>
              <a:gdLst/>
              <a:ahLst/>
              <a:cxnLst/>
              <a:rect l="l" t="t" r="r" b="b"/>
              <a:pathLst>
                <a:path w="380" h="286" extrusionOk="0">
                  <a:moveTo>
                    <a:pt x="190" y="1"/>
                  </a:moveTo>
                  <a:cubicBezTo>
                    <a:pt x="0" y="1"/>
                    <a:pt x="0" y="285"/>
                    <a:pt x="190" y="285"/>
                  </a:cubicBezTo>
                  <a:cubicBezTo>
                    <a:pt x="379" y="285"/>
                    <a:pt x="379" y="1"/>
                    <a:pt x="19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3"/>
            <p:cNvSpPr/>
            <p:nvPr/>
          </p:nvSpPr>
          <p:spPr>
            <a:xfrm>
              <a:off x="472875" y="1918538"/>
              <a:ext cx="19925" cy="15200"/>
            </a:xfrm>
            <a:custGeom>
              <a:avLst/>
              <a:gdLst/>
              <a:ahLst/>
              <a:cxnLst/>
              <a:rect l="l" t="t" r="r" b="b"/>
              <a:pathLst>
                <a:path w="797" h="608" extrusionOk="0">
                  <a:moveTo>
                    <a:pt x="398" y="1"/>
                  </a:moveTo>
                  <a:cubicBezTo>
                    <a:pt x="0" y="1"/>
                    <a:pt x="0" y="608"/>
                    <a:pt x="398" y="608"/>
                  </a:cubicBezTo>
                  <a:cubicBezTo>
                    <a:pt x="797" y="608"/>
                    <a:pt x="797" y="1"/>
                    <a:pt x="398"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3"/>
            <p:cNvSpPr/>
            <p:nvPr/>
          </p:nvSpPr>
          <p:spPr>
            <a:xfrm>
              <a:off x="444900" y="1890113"/>
              <a:ext cx="16150" cy="11875"/>
            </a:xfrm>
            <a:custGeom>
              <a:avLst/>
              <a:gdLst/>
              <a:ahLst/>
              <a:cxnLst/>
              <a:rect l="l" t="t" r="r" b="b"/>
              <a:pathLst>
                <a:path w="646" h="475" extrusionOk="0">
                  <a:moveTo>
                    <a:pt x="323" y="1"/>
                  </a:moveTo>
                  <a:cubicBezTo>
                    <a:pt x="1" y="1"/>
                    <a:pt x="1" y="475"/>
                    <a:pt x="323" y="475"/>
                  </a:cubicBezTo>
                  <a:cubicBezTo>
                    <a:pt x="645" y="475"/>
                    <a:pt x="645"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53"/>
            <p:cNvSpPr/>
            <p:nvPr/>
          </p:nvSpPr>
          <p:spPr>
            <a:xfrm>
              <a:off x="398475" y="1905288"/>
              <a:ext cx="11875" cy="11400"/>
            </a:xfrm>
            <a:custGeom>
              <a:avLst/>
              <a:gdLst/>
              <a:ahLst/>
              <a:cxnLst/>
              <a:rect l="l" t="t" r="r" b="b"/>
              <a:pathLst>
                <a:path w="475" h="456" extrusionOk="0">
                  <a:moveTo>
                    <a:pt x="228" y="0"/>
                  </a:moveTo>
                  <a:cubicBezTo>
                    <a:pt x="0" y="57"/>
                    <a:pt x="0" y="398"/>
                    <a:pt x="228" y="455"/>
                  </a:cubicBezTo>
                  <a:cubicBezTo>
                    <a:pt x="474" y="398"/>
                    <a:pt x="474" y="57"/>
                    <a:pt x="22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53"/>
            <p:cNvSpPr/>
            <p:nvPr/>
          </p:nvSpPr>
          <p:spPr>
            <a:xfrm>
              <a:off x="454400" y="1849363"/>
              <a:ext cx="11850" cy="11400"/>
            </a:xfrm>
            <a:custGeom>
              <a:avLst/>
              <a:gdLst/>
              <a:ahLst/>
              <a:cxnLst/>
              <a:rect l="l" t="t" r="r" b="b"/>
              <a:pathLst>
                <a:path w="474" h="456" extrusionOk="0">
                  <a:moveTo>
                    <a:pt x="246" y="0"/>
                  </a:moveTo>
                  <a:cubicBezTo>
                    <a:pt x="0" y="57"/>
                    <a:pt x="0" y="398"/>
                    <a:pt x="246" y="455"/>
                  </a:cubicBezTo>
                  <a:cubicBezTo>
                    <a:pt x="474" y="398"/>
                    <a:pt x="474" y="57"/>
                    <a:pt x="24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53"/>
            <p:cNvSpPr/>
            <p:nvPr/>
          </p:nvSpPr>
          <p:spPr>
            <a:xfrm>
              <a:off x="428800" y="1830863"/>
              <a:ext cx="14725" cy="11400"/>
            </a:xfrm>
            <a:custGeom>
              <a:avLst/>
              <a:gdLst/>
              <a:ahLst/>
              <a:cxnLst/>
              <a:rect l="l" t="t" r="r" b="b"/>
              <a:pathLst>
                <a:path w="589" h="456" extrusionOk="0">
                  <a:moveTo>
                    <a:pt x="228" y="1"/>
                  </a:moveTo>
                  <a:cubicBezTo>
                    <a:pt x="190" y="1"/>
                    <a:pt x="171" y="1"/>
                    <a:pt x="133" y="20"/>
                  </a:cubicBezTo>
                  <a:cubicBezTo>
                    <a:pt x="114" y="39"/>
                    <a:pt x="76" y="39"/>
                    <a:pt x="57" y="77"/>
                  </a:cubicBezTo>
                  <a:cubicBezTo>
                    <a:pt x="38" y="96"/>
                    <a:pt x="19" y="115"/>
                    <a:pt x="19" y="153"/>
                  </a:cubicBezTo>
                  <a:cubicBezTo>
                    <a:pt x="0" y="172"/>
                    <a:pt x="0" y="209"/>
                    <a:pt x="0" y="228"/>
                  </a:cubicBezTo>
                  <a:lnTo>
                    <a:pt x="0" y="285"/>
                  </a:lnTo>
                  <a:cubicBezTo>
                    <a:pt x="0" y="323"/>
                    <a:pt x="19" y="361"/>
                    <a:pt x="57" y="399"/>
                  </a:cubicBezTo>
                  <a:lnTo>
                    <a:pt x="95" y="437"/>
                  </a:lnTo>
                  <a:cubicBezTo>
                    <a:pt x="133" y="456"/>
                    <a:pt x="171" y="456"/>
                    <a:pt x="209" y="456"/>
                  </a:cubicBezTo>
                  <a:lnTo>
                    <a:pt x="209" y="437"/>
                  </a:lnTo>
                  <a:lnTo>
                    <a:pt x="361" y="437"/>
                  </a:lnTo>
                  <a:cubicBezTo>
                    <a:pt x="398" y="437"/>
                    <a:pt x="417" y="437"/>
                    <a:pt x="455" y="418"/>
                  </a:cubicBezTo>
                  <a:cubicBezTo>
                    <a:pt x="474" y="418"/>
                    <a:pt x="493" y="399"/>
                    <a:pt x="531" y="380"/>
                  </a:cubicBezTo>
                  <a:cubicBezTo>
                    <a:pt x="550" y="361"/>
                    <a:pt x="569" y="342"/>
                    <a:pt x="569" y="304"/>
                  </a:cubicBezTo>
                  <a:cubicBezTo>
                    <a:pt x="588" y="285"/>
                    <a:pt x="588" y="247"/>
                    <a:pt x="588" y="228"/>
                  </a:cubicBezTo>
                  <a:lnTo>
                    <a:pt x="588" y="172"/>
                  </a:lnTo>
                  <a:cubicBezTo>
                    <a:pt x="569" y="134"/>
                    <a:pt x="550" y="96"/>
                    <a:pt x="531" y="58"/>
                  </a:cubicBezTo>
                  <a:lnTo>
                    <a:pt x="493" y="39"/>
                  </a:lnTo>
                  <a:cubicBezTo>
                    <a:pt x="455" y="20"/>
                    <a:pt x="417" y="1"/>
                    <a:pt x="38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53"/>
            <p:cNvSpPr/>
            <p:nvPr/>
          </p:nvSpPr>
          <p:spPr>
            <a:xfrm>
              <a:off x="440175" y="1765463"/>
              <a:ext cx="18025" cy="14725"/>
            </a:xfrm>
            <a:custGeom>
              <a:avLst/>
              <a:gdLst/>
              <a:ahLst/>
              <a:cxnLst/>
              <a:rect l="l" t="t" r="r" b="b"/>
              <a:pathLst>
                <a:path w="721" h="589" extrusionOk="0">
                  <a:moveTo>
                    <a:pt x="361" y="1"/>
                  </a:moveTo>
                  <a:cubicBezTo>
                    <a:pt x="0" y="20"/>
                    <a:pt x="0" y="551"/>
                    <a:pt x="361" y="589"/>
                  </a:cubicBezTo>
                  <a:cubicBezTo>
                    <a:pt x="721" y="551"/>
                    <a:pt x="721" y="20"/>
                    <a:pt x="36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53"/>
            <p:cNvSpPr/>
            <p:nvPr/>
          </p:nvSpPr>
          <p:spPr>
            <a:xfrm>
              <a:off x="385200" y="1777313"/>
              <a:ext cx="15650" cy="13300"/>
            </a:xfrm>
            <a:custGeom>
              <a:avLst/>
              <a:gdLst/>
              <a:ahLst/>
              <a:cxnLst/>
              <a:rect l="l" t="t" r="r" b="b"/>
              <a:pathLst>
                <a:path w="626" h="532" extrusionOk="0">
                  <a:moveTo>
                    <a:pt x="323" y="1"/>
                  </a:moveTo>
                  <a:cubicBezTo>
                    <a:pt x="0" y="39"/>
                    <a:pt x="0" y="494"/>
                    <a:pt x="323" y="532"/>
                  </a:cubicBezTo>
                  <a:cubicBezTo>
                    <a:pt x="626" y="494"/>
                    <a:pt x="626" y="39"/>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53"/>
            <p:cNvSpPr/>
            <p:nvPr/>
          </p:nvSpPr>
          <p:spPr>
            <a:xfrm>
              <a:off x="399875" y="1703388"/>
              <a:ext cx="16150" cy="11875"/>
            </a:xfrm>
            <a:custGeom>
              <a:avLst/>
              <a:gdLst/>
              <a:ahLst/>
              <a:cxnLst/>
              <a:rect l="l" t="t" r="r" b="b"/>
              <a:pathLst>
                <a:path w="646" h="475" extrusionOk="0">
                  <a:moveTo>
                    <a:pt x="323" y="1"/>
                  </a:moveTo>
                  <a:cubicBezTo>
                    <a:pt x="1" y="1"/>
                    <a:pt x="1" y="474"/>
                    <a:pt x="323" y="474"/>
                  </a:cubicBezTo>
                  <a:cubicBezTo>
                    <a:pt x="646" y="474"/>
                    <a:pt x="646" y="1"/>
                    <a:pt x="32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53"/>
            <p:cNvSpPr/>
            <p:nvPr/>
          </p:nvSpPr>
          <p:spPr>
            <a:xfrm>
              <a:off x="354400" y="1709538"/>
              <a:ext cx="17550" cy="14250"/>
            </a:xfrm>
            <a:custGeom>
              <a:avLst/>
              <a:gdLst/>
              <a:ahLst/>
              <a:cxnLst/>
              <a:rect l="l" t="t" r="r" b="b"/>
              <a:pathLst>
                <a:path w="702" h="570" extrusionOk="0">
                  <a:moveTo>
                    <a:pt x="341" y="1"/>
                  </a:moveTo>
                  <a:cubicBezTo>
                    <a:pt x="0" y="20"/>
                    <a:pt x="0" y="532"/>
                    <a:pt x="341" y="570"/>
                  </a:cubicBezTo>
                  <a:cubicBezTo>
                    <a:pt x="702" y="532"/>
                    <a:pt x="702" y="20"/>
                    <a:pt x="34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53"/>
            <p:cNvSpPr/>
            <p:nvPr/>
          </p:nvSpPr>
          <p:spPr>
            <a:xfrm>
              <a:off x="338275" y="1701963"/>
              <a:ext cx="19450" cy="14250"/>
            </a:xfrm>
            <a:custGeom>
              <a:avLst/>
              <a:gdLst/>
              <a:ahLst/>
              <a:cxnLst/>
              <a:rect l="l" t="t" r="r" b="b"/>
              <a:pathLst>
                <a:path w="778" h="570" extrusionOk="0">
                  <a:moveTo>
                    <a:pt x="416" y="0"/>
                  </a:moveTo>
                  <a:cubicBezTo>
                    <a:pt x="411" y="0"/>
                    <a:pt x="405" y="0"/>
                    <a:pt x="399" y="1"/>
                  </a:cubicBezTo>
                  <a:cubicBezTo>
                    <a:pt x="1" y="1"/>
                    <a:pt x="1" y="569"/>
                    <a:pt x="399" y="569"/>
                  </a:cubicBezTo>
                  <a:cubicBezTo>
                    <a:pt x="772" y="569"/>
                    <a:pt x="778" y="0"/>
                    <a:pt x="41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53"/>
            <p:cNvSpPr/>
            <p:nvPr/>
          </p:nvSpPr>
          <p:spPr>
            <a:xfrm>
              <a:off x="388050" y="1631363"/>
              <a:ext cx="17550" cy="13750"/>
            </a:xfrm>
            <a:custGeom>
              <a:avLst/>
              <a:gdLst/>
              <a:ahLst/>
              <a:cxnLst/>
              <a:rect l="l" t="t" r="r" b="b"/>
              <a:pathLst>
                <a:path w="702" h="550" extrusionOk="0">
                  <a:moveTo>
                    <a:pt x="360" y="0"/>
                  </a:moveTo>
                  <a:cubicBezTo>
                    <a:pt x="0" y="0"/>
                    <a:pt x="0" y="550"/>
                    <a:pt x="360" y="550"/>
                  </a:cubicBezTo>
                  <a:cubicBezTo>
                    <a:pt x="701" y="550"/>
                    <a:pt x="701" y="0"/>
                    <a:pt x="360"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53"/>
            <p:cNvSpPr/>
            <p:nvPr/>
          </p:nvSpPr>
          <p:spPr>
            <a:xfrm>
              <a:off x="297525" y="1637988"/>
              <a:ext cx="18975" cy="14725"/>
            </a:xfrm>
            <a:custGeom>
              <a:avLst/>
              <a:gdLst/>
              <a:ahLst/>
              <a:cxnLst/>
              <a:rect l="l" t="t" r="r" b="b"/>
              <a:pathLst>
                <a:path w="759" h="589" extrusionOk="0">
                  <a:moveTo>
                    <a:pt x="379" y="0"/>
                  </a:moveTo>
                  <a:cubicBezTo>
                    <a:pt x="0" y="0"/>
                    <a:pt x="0" y="588"/>
                    <a:pt x="379" y="588"/>
                  </a:cubicBezTo>
                  <a:cubicBezTo>
                    <a:pt x="759" y="588"/>
                    <a:pt x="759" y="0"/>
                    <a:pt x="37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53"/>
            <p:cNvSpPr/>
            <p:nvPr/>
          </p:nvSpPr>
          <p:spPr>
            <a:xfrm>
              <a:off x="356275" y="1585363"/>
              <a:ext cx="20875" cy="15675"/>
            </a:xfrm>
            <a:custGeom>
              <a:avLst/>
              <a:gdLst/>
              <a:ahLst/>
              <a:cxnLst/>
              <a:rect l="l" t="t" r="r" b="b"/>
              <a:pathLst>
                <a:path w="835" h="627" extrusionOk="0">
                  <a:moveTo>
                    <a:pt x="436" y="1"/>
                  </a:moveTo>
                  <a:cubicBezTo>
                    <a:pt x="430" y="1"/>
                    <a:pt x="424" y="1"/>
                    <a:pt x="418" y="1"/>
                  </a:cubicBezTo>
                  <a:cubicBezTo>
                    <a:pt x="1" y="1"/>
                    <a:pt x="1" y="627"/>
                    <a:pt x="418" y="627"/>
                  </a:cubicBezTo>
                  <a:cubicBezTo>
                    <a:pt x="829" y="627"/>
                    <a:pt x="835" y="1"/>
                    <a:pt x="43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53"/>
            <p:cNvSpPr/>
            <p:nvPr/>
          </p:nvSpPr>
          <p:spPr>
            <a:xfrm>
              <a:off x="311750" y="1588238"/>
              <a:ext cx="12800" cy="9500"/>
            </a:xfrm>
            <a:custGeom>
              <a:avLst/>
              <a:gdLst/>
              <a:ahLst/>
              <a:cxnLst/>
              <a:rect l="l" t="t" r="r" b="b"/>
              <a:pathLst>
                <a:path w="512" h="380" extrusionOk="0">
                  <a:moveTo>
                    <a:pt x="265" y="0"/>
                  </a:moveTo>
                  <a:cubicBezTo>
                    <a:pt x="0" y="0"/>
                    <a:pt x="0" y="379"/>
                    <a:pt x="265" y="379"/>
                  </a:cubicBezTo>
                  <a:cubicBezTo>
                    <a:pt x="512" y="379"/>
                    <a:pt x="512" y="0"/>
                    <a:pt x="265"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53"/>
            <p:cNvSpPr/>
            <p:nvPr/>
          </p:nvSpPr>
          <p:spPr>
            <a:xfrm>
              <a:off x="285675" y="1574488"/>
              <a:ext cx="20400" cy="15175"/>
            </a:xfrm>
            <a:custGeom>
              <a:avLst/>
              <a:gdLst/>
              <a:ahLst/>
              <a:cxnLst/>
              <a:rect l="l" t="t" r="r" b="b"/>
              <a:pathLst>
                <a:path w="816" h="607" extrusionOk="0">
                  <a:moveTo>
                    <a:pt x="398" y="0"/>
                  </a:moveTo>
                  <a:cubicBezTo>
                    <a:pt x="0" y="0"/>
                    <a:pt x="0" y="607"/>
                    <a:pt x="398" y="607"/>
                  </a:cubicBezTo>
                  <a:cubicBezTo>
                    <a:pt x="816" y="607"/>
                    <a:pt x="816" y="0"/>
                    <a:pt x="39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53"/>
            <p:cNvSpPr/>
            <p:nvPr/>
          </p:nvSpPr>
          <p:spPr>
            <a:xfrm>
              <a:off x="354400" y="1551263"/>
              <a:ext cx="9975" cy="8550"/>
            </a:xfrm>
            <a:custGeom>
              <a:avLst/>
              <a:gdLst/>
              <a:ahLst/>
              <a:cxnLst/>
              <a:rect l="l" t="t" r="r" b="b"/>
              <a:pathLst>
                <a:path w="399" h="342" extrusionOk="0">
                  <a:moveTo>
                    <a:pt x="209" y="0"/>
                  </a:moveTo>
                  <a:cubicBezTo>
                    <a:pt x="0" y="38"/>
                    <a:pt x="0" y="323"/>
                    <a:pt x="209" y="342"/>
                  </a:cubicBezTo>
                  <a:cubicBezTo>
                    <a:pt x="398" y="323"/>
                    <a:pt x="398" y="38"/>
                    <a:pt x="209"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53"/>
            <p:cNvSpPr/>
            <p:nvPr/>
          </p:nvSpPr>
          <p:spPr>
            <a:xfrm>
              <a:off x="337800" y="1527563"/>
              <a:ext cx="13300" cy="11400"/>
            </a:xfrm>
            <a:custGeom>
              <a:avLst/>
              <a:gdLst/>
              <a:ahLst/>
              <a:cxnLst/>
              <a:rect l="l" t="t" r="r" b="b"/>
              <a:pathLst>
                <a:path w="532" h="456" extrusionOk="0">
                  <a:moveTo>
                    <a:pt x="266" y="1"/>
                  </a:moveTo>
                  <a:cubicBezTo>
                    <a:pt x="1" y="38"/>
                    <a:pt x="1" y="418"/>
                    <a:pt x="266" y="455"/>
                  </a:cubicBezTo>
                  <a:cubicBezTo>
                    <a:pt x="531" y="418"/>
                    <a:pt x="531" y="38"/>
                    <a:pt x="266"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53"/>
            <p:cNvSpPr/>
            <p:nvPr/>
          </p:nvSpPr>
          <p:spPr>
            <a:xfrm>
              <a:off x="272875" y="1700063"/>
              <a:ext cx="23250" cy="18050"/>
            </a:xfrm>
            <a:custGeom>
              <a:avLst/>
              <a:gdLst/>
              <a:ahLst/>
              <a:cxnLst/>
              <a:rect l="l" t="t" r="r" b="b"/>
              <a:pathLst>
                <a:path w="930" h="722" extrusionOk="0">
                  <a:moveTo>
                    <a:pt x="474" y="1"/>
                  </a:moveTo>
                  <a:cubicBezTo>
                    <a:pt x="0" y="1"/>
                    <a:pt x="0" y="721"/>
                    <a:pt x="474" y="721"/>
                  </a:cubicBezTo>
                  <a:cubicBezTo>
                    <a:pt x="929" y="721"/>
                    <a:pt x="929" y="1"/>
                    <a:pt x="474"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53"/>
            <p:cNvSpPr/>
            <p:nvPr/>
          </p:nvSpPr>
          <p:spPr>
            <a:xfrm>
              <a:off x="507000" y="1726138"/>
              <a:ext cx="3800" cy="3350"/>
            </a:xfrm>
            <a:custGeom>
              <a:avLst/>
              <a:gdLst/>
              <a:ahLst/>
              <a:cxnLst/>
              <a:rect l="l" t="t" r="r" b="b"/>
              <a:pathLst>
                <a:path w="152" h="134" extrusionOk="0">
                  <a:moveTo>
                    <a:pt x="76" y="0"/>
                  </a:moveTo>
                  <a:cubicBezTo>
                    <a:pt x="0" y="0"/>
                    <a:pt x="0" y="114"/>
                    <a:pt x="76" y="133"/>
                  </a:cubicBezTo>
                  <a:cubicBezTo>
                    <a:pt x="152" y="114"/>
                    <a:pt x="152" y="0"/>
                    <a:pt x="7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53"/>
            <p:cNvSpPr/>
            <p:nvPr/>
          </p:nvSpPr>
          <p:spPr>
            <a:xfrm>
              <a:off x="485200" y="1780638"/>
              <a:ext cx="18025" cy="13775"/>
            </a:xfrm>
            <a:custGeom>
              <a:avLst/>
              <a:gdLst/>
              <a:ahLst/>
              <a:cxnLst/>
              <a:rect l="l" t="t" r="r" b="b"/>
              <a:pathLst>
                <a:path w="721" h="551" extrusionOk="0">
                  <a:moveTo>
                    <a:pt x="360" y="1"/>
                  </a:moveTo>
                  <a:cubicBezTo>
                    <a:pt x="0" y="1"/>
                    <a:pt x="0" y="550"/>
                    <a:pt x="360" y="550"/>
                  </a:cubicBezTo>
                  <a:cubicBezTo>
                    <a:pt x="721" y="550"/>
                    <a:pt x="721" y="1"/>
                    <a:pt x="360"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53"/>
            <p:cNvSpPr/>
            <p:nvPr/>
          </p:nvSpPr>
          <p:spPr>
            <a:xfrm>
              <a:off x="502250" y="1829463"/>
              <a:ext cx="9500" cy="6175"/>
            </a:xfrm>
            <a:custGeom>
              <a:avLst/>
              <a:gdLst/>
              <a:ahLst/>
              <a:cxnLst/>
              <a:rect l="l" t="t" r="r" b="b"/>
              <a:pathLst>
                <a:path w="380" h="247" extrusionOk="0">
                  <a:moveTo>
                    <a:pt x="114" y="0"/>
                  </a:moveTo>
                  <a:cubicBezTo>
                    <a:pt x="77" y="0"/>
                    <a:pt x="39" y="19"/>
                    <a:pt x="20" y="38"/>
                  </a:cubicBezTo>
                  <a:cubicBezTo>
                    <a:pt x="20" y="38"/>
                    <a:pt x="1" y="57"/>
                    <a:pt x="1" y="76"/>
                  </a:cubicBezTo>
                  <a:cubicBezTo>
                    <a:pt x="1" y="95"/>
                    <a:pt x="1" y="114"/>
                    <a:pt x="1" y="114"/>
                  </a:cubicBezTo>
                  <a:cubicBezTo>
                    <a:pt x="1" y="152"/>
                    <a:pt x="20" y="190"/>
                    <a:pt x="39" y="209"/>
                  </a:cubicBezTo>
                  <a:cubicBezTo>
                    <a:pt x="58" y="228"/>
                    <a:pt x="95" y="247"/>
                    <a:pt x="114" y="247"/>
                  </a:cubicBezTo>
                  <a:lnTo>
                    <a:pt x="266" y="247"/>
                  </a:lnTo>
                  <a:cubicBezTo>
                    <a:pt x="304" y="247"/>
                    <a:pt x="342" y="228"/>
                    <a:pt x="361" y="209"/>
                  </a:cubicBezTo>
                  <a:cubicBezTo>
                    <a:pt x="361" y="190"/>
                    <a:pt x="380" y="190"/>
                    <a:pt x="380" y="171"/>
                  </a:cubicBezTo>
                  <a:cubicBezTo>
                    <a:pt x="380" y="152"/>
                    <a:pt x="380" y="133"/>
                    <a:pt x="380" y="114"/>
                  </a:cubicBezTo>
                  <a:cubicBezTo>
                    <a:pt x="380" y="95"/>
                    <a:pt x="361" y="57"/>
                    <a:pt x="342" y="38"/>
                  </a:cubicBezTo>
                  <a:cubicBezTo>
                    <a:pt x="323" y="19"/>
                    <a:pt x="285" y="0"/>
                    <a:pt x="266"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53"/>
            <p:cNvSpPr/>
            <p:nvPr/>
          </p:nvSpPr>
          <p:spPr>
            <a:xfrm>
              <a:off x="504150" y="1867838"/>
              <a:ext cx="24675" cy="18975"/>
            </a:xfrm>
            <a:custGeom>
              <a:avLst/>
              <a:gdLst/>
              <a:ahLst/>
              <a:cxnLst/>
              <a:rect l="l" t="t" r="r" b="b"/>
              <a:pathLst>
                <a:path w="987" h="759" extrusionOk="0">
                  <a:moveTo>
                    <a:pt x="493" y="1"/>
                  </a:moveTo>
                  <a:cubicBezTo>
                    <a:pt x="1" y="1"/>
                    <a:pt x="1" y="759"/>
                    <a:pt x="493" y="759"/>
                  </a:cubicBezTo>
                  <a:cubicBezTo>
                    <a:pt x="986" y="759"/>
                    <a:pt x="986" y="1"/>
                    <a:pt x="493"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53"/>
            <p:cNvSpPr/>
            <p:nvPr/>
          </p:nvSpPr>
          <p:spPr>
            <a:xfrm>
              <a:off x="360075" y="1880163"/>
              <a:ext cx="20875" cy="17075"/>
            </a:xfrm>
            <a:custGeom>
              <a:avLst/>
              <a:gdLst/>
              <a:ahLst/>
              <a:cxnLst/>
              <a:rect l="l" t="t" r="r" b="b"/>
              <a:pathLst>
                <a:path w="835" h="683" extrusionOk="0">
                  <a:moveTo>
                    <a:pt x="418" y="0"/>
                  </a:moveTo>
                  <a:cubicBezTo>
                    <a:pt x="1" y="38"/>
                    <a:pt x="1" y="645"/>
                    <a:pt x="418" y="683"/>
                  </a:cubicBezTo>
                  <a:cubicBezTo>
                    <a:pt x="835" y="645"/>
                    <a:pt x="835" y="38"/>
                    <a:pt x="418"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53"/>
            <p:cNvSpPr/>
            <p:nvPr/>
          </p:nvSpPr>
          <p:spPr>
            <a:xfrm>
              <a:off x="319325" y="1860263"/>
              <a:ext cx="16125" cy="12350"/>
            </a:xfrm>
            <a:custGeom>
              <a:avLst/>
              <a:gdLst/>
              <a:ahLst/>
              <a:cxnLst/>
              <a:rect l="l" t="t" r="r" b="b"/>
              <a:pathLst>
                <a:path w="645" h="494" extrusionOk="0">
                  <a:moveTo>
                    <a:pt x="247" y="0"/>
                  </a:moveTo>
                  <a:cubicBezTo>
                    <a:pt x="228" y="0"/>
                    <a:pt x="190" y="0"/>
                    <a:pt x="152" y="19"/>
                  </a:cubicBezTo>
                  <a:cubicBezTo>
                    <a:pt x="133" y="19"/>
                    <a:pt x="95" y="38"/>
                    <a:pt x="76" y="76"/>
                  </a:cubicBezTo>
                  <a:cubicBezTo>
                    <a:pt x="38" y="114"/>
                    <a:pt x="0" y="171"/>
                    <a:pt x="0" y="247"/>
                  </a:cubicBezTo>
                  <a:lnTo>
                    <a:pt x="0" y="304"/>
                  </a:lnTo>
                  <a:cubicBezTo>
                    <a:pt x="19" y="342"/>
                    <a:pt x="38" y="379"/>
                    <a:pt x="76" y="417"/>
                  </a:cubicBezTo>
                  <a:lnTo>
                    <a:pt x="114" y="455"/>
                  </a:lnTo>
                  <a:cubicBezTo>
                    <a:pt x="152" y="474"/>
                    <a:pt x="209" y="493"/>
                    <a:pt x="247" y="493"/>
                  </a:cubicBezTo>
                  <a:lnTo>
                    <a:pt x="398" y="493"/>
                  </a:lnTo>
                  <a:cubicBezTo>
                    <a:pt x="436" y="493"/>
                    <a:pt x="455" y="493"/>
                    <a:pt x="493" y="474"/>
                  </a:cubicBezTo>
                  <a:cubicBezTo>
                    <a:pt x="550" y="455"/>
                    <a:pt x="588" y="398"/>
                    <a:pt x="607" y="342"/>
                  </a:cubicBezTo>
                  <a:cubicBezTo>
                    <a:pt x="626" y="323"/>
                    <a:pt x="645" y="285"/>
                    <a:pt x="626" y="247"/>
                  </a:cubicBezTo>
                  <a:lnTo>
                    <a:pt x="626" y="190"/>
                  </a:lnTo>
                  <a:cubicBezTo>
                    <a:pt x="626" y="152"/>
                    <a:pt x="607" y="114"/>
                    <a:pt x="569" y="76"/>
                  </a:cubicBezTo>
                  <a:lnTo>
                    <a:pt x="531" y="38"/>
                  </a:lnTo>
                  <a:cubicBezTo>
                    <a:pt x="493" y="19"/>
                    <a:pt x="436" y="19"/>
                    <a:pt x="398" y="19"/>
                  </a:cubicBezTo>
                  <a:lnTo>
                    <a:pt x="398" y="0"/>
                  </a:ln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53"/>
            <p:cNvSpPr/>
            <p:nvPr/>
          </p:nvSpPr>
          <p:spPr>
            <a:xfrm>
              <a:off x="325475" y="1808138"/>
              <a:ext cx="15675" cy="11850"/>
            </a:xfrm>
            <a:custGeom>
              <a:avLst/>
              <a:gdLst/>
              <a:ahLst/>
              <a:cxnLst/>
              <a:rect l="l" t="t" r="r" b="b"/>
              <a:pathLst>
                <a:path w="627" h="474" extrusionOk="0">
                  <a:moveTo>
                    <a:pt x="304" y="0"/>
                  </a:moveTo>
                  <a:cubicBezTo>
                    <a:pt x="1" y="0"/>
                    <a:pt x="1" y="474"/>
                    <a:pt x="304" y="474"/>
                  </a:cubicBezTo>
                  <a:cubicBezTo>
                    <a:pt x="626" y="474"/>
                    <a:pt x="626" y="0"/>
                    <a:pt x="30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53"/>
            <p:cNvSpPr/>
            <p:nvPr/>
          </p:nvSpPr>
          <p:spPr>
            <a:xfrm>
              <a:off x="298950" y="1787738"/>
              <a:ext cx="8550" cy="7150"/>
            </a:xfrm>
            <a:custGeom>
              <a:avLst/>
              <a:gdLst/>
              <a:ahLst/>
              <a:cxnLst/>
              <a:rect l="l" t="t" r="r" b="b"/>
              <a:pathLst>
                <a:path w="342" h="286" extrusionOk="0">
                  <a:moveTo>
                    <a:pt x="171" y="1"/>
                  </a:moveTo>
                  <a:cubicBezTo>
                    <a:pt x="0" y="20"/>
                    <a:pt x="0" y="266"/>
                    <a:pt x="171" y="285"/>
                  </a:cubicBezTo>
                  <a:cubicBezTo>
                    <a:pt x="341" y="266"/>
                    <a:pt x="341" y="20"/>
                    <a:pt x="171"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53"/>
            <p:cNvSpPr/>
            <p:nvPr/>
          </p:nvSpPr>
          <p:spPr>
            <a:xfrm>
              <a:off x="445850" y="1622338"/>
              <a:ext cx="21825" cy="16625"/>
            </a:xfrm>
            <a:custGeom>
              <a:avLst/>
              <a:gdLst/>
              <a:ahLst/>
              <a:cxnLst/>
              <a:rect l="l" t="t" r="r" b="b"/>
              <a:pathLst>
                <a:path w="873" h="665" extrusionOk="0">
                  <a:moveTo>
                    <a:pt x="437" y="1"/>
                  </a:moveTo>
                  <a:cubicBezTo>
                    <a:pt x="1" y="1"/>
                    <a:pt x="1" y="664"/>
                    <a:pt x="437" y="664"/>
                  </a:cubicBezTo>
                  <a:cubicBezTo>
                    <a:pt x="873" y="664"/>
                    <a:pt x="873" y="1"/>
                    <a:pt x="437" y="1"/>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53"/>
            <p:cNvSpPr/>
            <p:nvPr/>
          </p:nvSpPr>
          <p:spPr>
            <a:xfrm>
              <a:off x="418850" y="1542263"/>
              <a:ext cx="23250" cy="18975"/>
            </a:xfrm>
            <a:custGeom>
              <a:avLst/>
              <a:gdLst/>
              <a:ahLst/>
              <a:cxnLst/>
              <a:rect l="l" t="t" r="r" b="b"/>
              <a:pathLst>
                <a:path w="930" h="759" extrusionOk="0">
                  <a:moveTo>
                    <a:pt x="474" y="0"/>
                  </a:moveTo>
                  <a:cubicBezTo>
                    <a:pt x="0" y="38"/>
                    <a:pt x="0" y="721"/>
                    <a:pt x="474" y="758"/>
                  </a:cubicBezTo>
                  <a:cubicBezTo>
                    <a:pt x="929" y="721"/>
                    <a:pt x="929" y="38"/>
                    <a:pt x="474" y="0"/>
                  </a:cubicBezTo>
                  <a:close/>
                </a:path>
              </a:pathLst>
            </a:custGeom>
            <a:solidFill>
              <a:srgbClr val="3C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Subtitle 11">
            <a:extLst>
              <a:ext uri="{FF2B5EF4-FFF2-40B4-BE49-F238E27FC236}">
                <a16:creationId xmlns:a16="http://schemas.microsoft.com/office/drawing/2014/main" id="{BA14C5F3-3E7F-4C03-81ED-6F6F50E8855B}"/>
              </a:ext>
            </a:extLst>
          </p:cNvPr>
          <p:cNvSpPr>
            <a:spLocks noGrp="1"/>
          </p:cNvSpPr>
          <p:nvPr>
            <p:ph type="subTitle" idx="5"/>
          </p:nvPr>
        </p:nvSpPr>
        <p:spPr>
          <a:xfrm>
            <a:off x="940094" y="3520454"/>
            <a:ext cx="2072115" cy="841200"/>
          </a:xfrm>
        </p:spPr>
        <p:txBody>
          <a:bodyPr/>
          <a:lstStyle/>
          <a:p>
            <a:r>
              <a:rPr lang="en-US" dirty="0"/>
              <a:t>       Build a sense of self-efficacy and perceived control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570" t="16255" r="12746" b="5056"/>
          <a:stretch/>
        </p:blipFill>
        <p:spPr>
          <a:xfrm>
            <a:off x="430431" y="91435"/>
            <a:ext cx="8283138" cy="4651211"/>
          </a:xfrm>
          <a:prstGeom prst="rect">
            <a:avLst/>
          </a:prstGeom>
        </p:spPr>
      </p:pic>
      <p:sp>
        <p:nvSpPr>
          <p:cNvPr id="2" name="TextBox 1"/>
          <p:cNvSpPr txBox="1"/>
          <p:nvPr/>
        </p:nvSpPr>
        <p:spPr>
          <a:xfrm>
            <a:off x="797443" y="4775069"/>
            <a:ext cx="8495414" cy="253916"/>
          </a:xfrm>
          <a:prstGeom prst="rect">
            <a:avLst/>
          </a:prstGeom>
          <a:noFill/>
        </p:spPr>
        <p:txBody>
          <a:bodyPr wrap="square" rtlCol="0">
            <a:spAutoFit/>
          </a:bodyPr>
          <a:lstStyle/>
          <a:p>
            <a:r>
              <a:rPr lang="en-US" sz="1050" dirty="0">
                <a:hlinkClick r:id="rId3"/>
              </a:rPr>
              <a:t>Resources For The New Three </a:t>
            </a:r>
            <a:r>
              <a:rPr lang="en-US" sz="1050" dirty="0" err="1">
                <a:hlinkClick r:id="rId3"/>
              </a:rPr>
              <a:t>Rs</a:t>
            </a:r>
            <a:r>
              <a:rPr lang="en-US" sz="1050" dirty="0">
                <a:hlinkClick r:id="rId3"/>
              </a:rPr>
              <a:t>: Relationships, Routines and Resilience | Turnaround for Children (turnaroundusa.org)</a:t>
            </a:r>
            <a:endParaRPr lang="en-US" sz="1050" dirty="0"/>
          </a:p>
        </p:txBody>
      </p:sp>
    </p:spTree>
    <p:extLst>
      <p:ext uri="{BB962C8B-B14F-4D97-AF65-F5344CB8AC3E}">
        <p14:creationId xmlns:p14="http://schemas.microsoft.com/office/powerpoint/2010/main" val="2129733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685" y="245862"/>
            <a:ext cx="7672500" cy="577800"/>
          </a:xfrm>
        </p:spPr>
        <p:txBody>
          <a:bodyPr/>
          <a:lstStyle/>
          <a:p>
            <a:r>
              <a:rPr lang="en-US" dirty="0"/>
              <a:t>  Build SEL Competencies</a:t>
            </a:r>
          </a:p>
        </p:txBody>
      </p:sp>
      <p:pic>
        <p:nvPicPr>
          <p:cNvPr id="4" name="Content Placeholder 3" descr="Core_Competencies_Short_FINAL_O.png"/>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596260" y="1389310"/>
            <a:ext cx="2673350" cy="2547937"/>
          </a:xfrm>
          <a:prstGeom prst="rect">
            <a:avLst/>
          </a:prstGeom>
          <a:noFill/>
          <a:ln>
            <a:noFill/>
          </a:ln>
        </p:spPr>
      </p:pic>
      <p:sp>
        <p:nvSpPr>
          <p:cNvPr id="5" name="TextBox 4"/>
          <p:cNvSpPr txBox="1"/>
          <p:nvPr/>
        </p:nvSpPr>
        <p:spPr>
          <a:xfrm>
            <a:off x="4991136" y="1139170"/>
            <a:ext cx="2024913" cy="646331"/>
          </a:xfrm>
          <a:prstGeom prst="rect">
            <a:avLst/>
          </a:prstGeom>
          <a:noFill/>
        </p:spPr>
        <p:txBody>
          <a:bodyPr wrap="none" rtlCol="0">
            <a:spAutoFit/>
          </a:bodyPr>
          <a:lstStyle/>
          <a:p>
            <a:r>
              <a:rPr lang="en-US" sz="1200" dirty="0"/>
              <a:t>Recognize one’s emotions,</a:t>
            </a:r>
          </a:p>
          <a:p>
            <a:r>
              <a:rPr lang="en-US" sz="1200" dirty="0"/>
              <a:t>values, strengths, and</a:t>
            </a:r>
          </a:p>
          <a:p>
            <a:r>
              <a:rPr lang="en-US" sz="1200" dirty="0"/>
              <a:t>limitations</a:t>
            </a:r>
          </a:p>
        </p:txBody>
      </p:sp>
      <p:sp>
        <p:nvSpPr>
          <p:cNvPr id="6" name="TextBox 5"/>
          <p:cNvSpPr txBox="1"/>
          <p:nvPr/>
        </p:nvSpPr>
        <p:spPr>
          <a:xfrm>
            <a:off x="5469122" y="2571750"/>
            <a:ext cx="1657350" cy="830997"/>
          </a:xfrm>
          <a:prstGeom prst="rect">
            <a:avLst/>
          </a:prstGeom>
          <a:noFill/>
        </p:spPr>
        <p:txBody>
          <a:bodyPr wrap="square" rtlCol="0">
            <a:spAutoFit/>
          </a:bodyPr>
          <a:lstStyle/>
          <a:p>
            <a:r>
              <a:rPr lang="en-US" sz="1200" dirty="0"/>
              <a:t>Make ethical,</a:t>
            </a:r>
          </a:p>
          <a:p>
            <a:r>
              <a:rPr lang="en-US" sz="1200" dirty="0"/>
              <a:t>constructive choices</a:t>
            </a:r>
          </a:p>
          <a:p>
            <a:r>
              <a:rPr lang="en-US" sz="1200" dirty="0"/>
              <a:t>about personal and</a:t>
            </a:r>
          </a:p>
          <a:p>
            <a:r>
              <a:rPr lang="en-US" sz="1200" dirty="0"/>
              <a:t>social behavior</a:t>
            </a:r>
          </a:p>
        </p:txBody>
      </p:sp>
      <p:sp>
        <p:nvSpPr>
          <p:cNvPr id="7" name="TextBox 6"/>
          <p:cNvSpPr txBox="1"/>
          <p:nvPr/>
        </p:nvSpPr>
        <p:spPr>
          <a:xfrm>
            <a:off x="2776600" y="4000484"/>
            <a:ext cx="2766950" cy="415498"/>
          </a:xfrm>
          <a:prstGeom prst="rect">
            <a:avLst/>
          </a:prstGeom>
          <a:noFill/>
        </p:spPr>
        <p:txBody>
          <a:bodyPr wrap="square" rtlCol="0">
            <a:spAutoFit/>
          </a:bodyPr>
          <a:lstStyle/>
          <a:p>
            <a:r>
              <a:rPr lang="en-US" sz="1050" dirty="0"/>
              <a:t>Form positive relationships, work in teams, deal effectively with conflict</a:t>
            </a:r>
          </a:p>
        </p:txBody>
      </p:sp>
      <p:sp>
        <p:nvSpPr>
          <p:cNvPr id="8" name="TextBox 7"/>
          <p:cNvSpPr txBox="1"/>
          <p:nvPr/>
        </p:nvSpPr>
        <p:spPr>
          <a:xfrm>
            <a:off x="1337212" y="2663278"/>
            <a:ext cx="1293944" cy="830997"/>
          </a:xfrm>
          <a:prstGeom prst="rect">
            <a:avLst/>
          </a:prstGeom>
          <a:noFill/>
        </p:spPr>
        <p:txBody>
          <a:bodyPr wrap="none" rtlCol="0">
            <a:spAutoFit/>
          </a:bodyPr>
          <a:lstStyle/>
          <a:p>
            <a:r>
              <a:rPr lang="en-US" sz="1200" dirty="0"/>
              <a:t>Show</a:t>
            </a:r>
          </a:p>
          <a:p>
            <a:r>
              <a:rPr lang="en-US" sz="1200" dirty="0"/>
              <a:t>understanding</a:t>
            </a:r>
          </a:p>
          <a:p>
            <a:r>
              <a:rPr lang="en-US" sz="1200" dirty="0"/>
              <a:t>and empathy for</a:t>
            </a:r>
          </a:p>
          <a:p>
            <a:r>
              <a:rPr lang="en-US" sz="1200" dirty="0"/>
              <a:t>others</a:t>
            </a:r>
          </a:p>
        </p:txBody>
      </p:sp>
      <p:sp>
        <p:nvSpPr>
          <p:cNvPr id="10" name="TextBox 9"/>
          <p:cNvSpPr txBox="1"/>
          <p:nvPr/>
        </p:nvSpPr>
        <p:spPr>
          <a:xfrm>
            <a:off x="1824735" y="1012211"/>
            <a:ext cx="1543050" cy="830997"/>
          </a:xfrm>
          <a:prstGeom prst="rect">
            <a:avLst/>
          </a:prstGeom>
          <a:noFill/>
        </p:spPr>
        <p:txBody>
          <a:bodyPr wrap="square" rtlCol="0">
            <a:spAutoFit/>
          </a:bodyPr>
          <a:lstStyle/>
          <a:p>
            <a:r>
              <a:rPr lang="en-US" sz="1200" dirty="0"/>
              <a:t>Manage emotions</a:t>
            </a:r>
          </a:p>
          <a:p>
            <a:r>
              <a:rPr lang="en-US" sz="1200" dirty="0"/>
              <a:t>and behaviors</a:t>
            </a:r>
          </a:p>
          <a:p>
            <a:r>
              <a:rPr lang="en-US" sz="1200" dirty="0"/>
              <a:t>to achieve</a:t>
            </a:r>
          </a:p>
          <a:p>
            <a:r>
              <a:rPr lang="en-US" sz="1200" dirty="0"/>
              <a:t>one’s goals</a:t>
            </a:r>
          </a:p>
        </p:txBody>
      </p:sp>
      <p:sp>
        <p:nvSpPr>
          <p:cNvPr id="9" name="TextBox 8">
            <a:extLst>
              <a:ext uri="{FF2B5EF4-FFF2-40B4-BE49-F238E27FC236}">
                <a16:creationId xmlns:a16="http://schemas.microsoft.com/office/drawing/2014/main" id="{3DBF0F35-9004-4067-AD33-8E1AC1F837C5}"/>
              </a:ext>
            </a:extLst>
          </p:cNvPr>
          <p:cNvSpPr txBox="1"/>
          <p:nvPr/>
        </p:nvSpPr>
        <p:spPr>
          <a:xfrm>
            <a:off x="7371685" y="4462698"/>
            <a:ext cx="1489510" cy="307777"/>
          </a:xfrm>
          <a:prstGeom prst="rect">
            <a:avLst/>
          </a:prstGeom>
          <a:noFill/>
        </p:spPr>
        <p:txBody>
          <a:bodyPr wrap="none" rtlCol="0">
            <a:spAutoFit/>
          </a:bodyPr>
          <a:lstStyle/>
          <a:p>
            <a:r>
              <a:rPr lang="en-US" dirty="0">
                <a:hlinkClick r:id="rId4"/>
              </a:rPr>
              <a:t>www.Casel.org</a:t>
            </a:r>
            <a:r>
              <a:rPr lang="en-US" dirty="0"/>
              <a:t>  </a:t>
            </a:r>
          </a:p>
        </p:txBody>
      </p:sp>
    </p:spTree>
    <p:extLst>
      <p:ext uri="{BB962C8B-B14F-4D97-AF65-F5344CB8AC3E}">
        <p14:creationId xmlns:p14="http://schemas.microsoft.com/office/powerpoint/2010/main" val="2215470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0"/>
        <p:cNvGrpSpPr/>
        <p:nvPr/>
      </p:nvGrpSpPr>
      <p:grpSpPr>
        <a:xfrm>
          <a:off x="0" y="0"/>
          <a:ext cx="0" cy="0"/>
          <a:chOff x="0" y="0"/>
          <a:chExt cx="0" cy="0"/>
        </a:xfrm>
      </p:grpSpPr>
      <p:sp>
        <p:nvSpPr>
          <p:cNvPr id="2141" name="Google Shape;2141;p40"/>
          <p:cNvSpPr txBox="1">
            <a:spLocks noGrp="1"/>
          </p:cNvSpPr>
          <p:nvPr>
            <p:ph type="ctrTitle" idx="21"/>
          </p:nvPr>
        </p:nvSpPr>
        <p:spPr>
          <a:xfrm>
            <a:off x="720000" y="342524"/>
            <a:ext cx="77040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Agenda</a:t>
            </a:r>
            <a:endParaRPr dirty="0"/>
          </a:p>
        </p:txBody>
      </p:sp>
      <p:pic>
        <p:nvPicPr>
          <p:cNvPr id="2142" name="Google Shape;2142;p40"/>
          <p:cNvPicPr preferRelativeResize="0"/>
          <p:nvPr/>
        </p:nvPicPr>
        <p:blipFill>
          <a:blip r:embed="rId3">
            <a:alphaModFix amt="64000"/>
          </a:blip>
          <a:stretch>
            <a:fillRect/>
          </a:stretch>
        </p:blipFill>
        <p:spPr>
          <a:xfrm>
            <a:off x="3294245" y="3365497"/>
            <a:ext cx="842174" cy="708408"/>
          </a:xfrm>
          <a:prstGeom prst="rect">
            <a:avLst/>
          </a:prstGeom>
          <a:noFill/>
          <a:ln>
            <a:noFill/>
          </a:ln>
        </p:spPr>
      </p:pic>
      <p:pic>
        <p:nvPicPr>
          <p:cNvPr id="2143" name="Google Shape;2143;p40"/>
          <p:cNvPicPr preferRelativeResize="0"/>
          <p:nvPr/>
        </p:nvPicPr>
        <p:blipFill>
          <a:blip r:embed="rId4">
            <a:alphaModFix amt="82000"/>
          </a:blip>
          <a:stretch>
            <a:fillRect/>
          </a:stretch>
        </p:blipFill>
        <p:spPr>
          <a:xfrm>
            <a:off x="759925" y="3365497"/>
            <a:ext cx="842174" cy="708408"/>
          </a:xfrm>
          <a:prstGeom prst="rect">
            <a:avLst/>
          </a:prstGeom>
          <a:noFill/>
          <a:ln>
            <a:noFill/>
          </a:ln>
        </p:spPr>
      </p:pic>
      <p:pic>
        <p:nvPicPr>
          <p:cNvPr id="2144" name="Google Shape;2144;p40"/>
          <p:cNvPicPr preferRelativeResize="0"/>
          <p:nvPr/>
        </p:nvPicPr>
        <p:blipFill>
          <a:blip r:embed="rId4">
            <a:alphaModFix amt="82000"/>
          </a:blip>
          <a:stretch>
            <a:fillRect/>
          </a:stretch>
        </p:blipFill>
        <p:spPr>
          <a:xfrm>
            <a:off x="5822947" y="3365497"/>
            <a:ext cx="842174" cy="708408"/>
          </a:xfrm>
          <a:prstGeom prst="rect">
            <a:avLst/>
          </a:prstGeom>
          <a:noFill/>
          <a:ln>
            <a:noFill/>
          </a:ln>
        </p:spPr>
      </p:pic>
      <p:pic>
        <p:nvPicPr>
          <p:cNvPr id="2145" name="Google Shape;2145;p40"/>
          <p:cNvPicPr preferRelativeResize="0"/>
          <p:nvPr/>
        </p:nvPicPr>
        <p:blipFill>
          <a:blip r:embed="rId3">
            <a:alphaModFix amt="64000"/>
          </a:blip>
          <a:stretch>
            <a:fillRect/>
          </a:stretch>
        </p:blipFill>
        <p:spPr>
          <a:xfrm>
            <a:off x="759925" y="1601697"/>
            <a:ext cx="842174" cy="708408"/>
          </a:xfrm>
          <a:prstGeom prst="rect">
            <a:avLst/>
          </a:prstGeom>
          <a:noFill/>
          <a:ln>
            <a:noFill/>
          </a:ln>
        </p:spPr>
      </p:pic>
      <p:pic>
        <p:nvPicPr>
          <p:cNvPr id="2146" name="Google Shape;2146;p40"/>
          <p:cNvPicPr preferRelativeResize="0"/>
          <p:nvPr/>
        </p:nvPicPr>
        <p:blipFill>
          <a:blip r:embed="rId3">
            <a:alphaModFix amt="64000"/>
          </a:blip>
          <a:stretch>
            <a:fillRect/>
          </a:stretch>
        </p:blipFill>
        <p:spPr>
          <a:xfrm>
            <a:off x="5822959" y="1601700"/>
            <a:ext cx="842174" cy="708400"/>
          </a:xfrm>
          <a:prstGeom prst="rect">
            <a:avLst/>
          </a:prstGeom>
          <a:noFill/>
          <a:ln>
            <a:noFill/>
          </a:ln>
        </p:spPr>
      </p:pic>
      <p:pic>
        <p:nvPicPr>
          <p:cNvPr id="2147" name="Google Shape;2147;p40"/>
          <p:cNvPicPr preferRelativeResize="0"/>
          <p:nvPr/>
        </p:nvPicPr>
        <p:blipFill>
          <a:blip r:embed="rId4">
            <a:alphaModFix amt="82000"/>
          </a:blip>
          <a:stretch>
            <a:fillRect/>
          </a:stretch>
        </p:blipFill>
        <p:spPr>
          <a:xfrm>
            <a:off x="3294234" y="1601697"/>
            <a:ext cx="842174" cy="708408"/>
          </a:xfrm>
          <a:prstGeom prst="rect">
            <a:avLst/>
          </a:prstGeom>
          <a:noFill/>
          <a:ln>
            <a:noFill/>
          </a:ln>
        </p:spPr>
      </p:pic>
      <p:sp>
        <p:nvSpPr>
          <p:cNvPr id="2148" name="Google Shape;2148;p40"/>
          <p:cNvSpPr txBox="1">
            <a:spLocks noGrp="1"/>
          </p:cNvSpPr>
          <p:nvPr>
            <p:ph type="title"/>
          </p:nvPr>
        </p:nvSpPr>
        <p:spPr>
          <a:xfrm>
            <a:off x="3170031" y="3417401"/>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2149" name="Google Shape;2149;p40"/>
          <p:cNvSpPr txBox="1">
            <a:spLocks noGrp="1"/>
          </p:cNvSpPr>
          <p:nvPr>
            <p:ph type="title" idx="2"/>
          </p:nvPr>
        </p:nvSpPr>
        <p:spPr>
          <a:xfrm>
            <a:off x="5686543" y="3417401"/>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2150" name="Google Shape;2150;p40"/>
          <p:cNvSpPr txBox="1">
            <a:spLocks noGrp="1"/>
          </p:cNvSpPr>
          <p:nvPr>
            <p:ph type="title" idx="3"/>
          </p:nvPr>
        </p:nvSpPr>
        <p:spPr>
          <a:xfrm>
            <a:off x="5697526" y="1667000"/>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151" name="Google Shape;2151;p40"/>
          <p:cNvSpPr txBox="1">
            <a:spLocks noGrp="1"/>
          </p:cNvSpPr>
          <p:nvPr>
            <p:ph type="title" idx="4"/>
          </p:nvPr>
        </p:nvSpPr>
        <p:spPr>
          <a:xfrm>
            <a:off x="637282" y="3444201"/>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152" name="Google Shape;2152;p40"/>
          <p:cNvSpPr txBox="1">
            <a:spLocks noGrp="1"/>
          </p:cNvSpPr>
          <p:nvPr>
            <p:ph type="title" idx="5"/>
          </p:nvPr>
        </p:nvSpPr>
        <p:spPr>
          <a:xfrm>
            <a:off x="637282" y="1667000"/>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153" name="Google Shape;2153;p40"/>
          <p:cNvSpPr txBox="1">
            <a:spLocks noGrp="1"/>
          </p:cNvSpPr>
          <p:nvPr>
            <p:ph type="title" idx="6"/>
          </p:nvPr>
        </p:nvSpPr>
        <p:spPr>
          <a:xfrm>
            <a:off x="3170031" y="1667000"/>
            <a:ext cx="10368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155" name="Google Shape;2155;p40"/>
          <p:cNvSpPr txBox="1">
            <a:spLocks noGrp="1"/>
          </p:cNvSpPr>
          <p:nvPr>
            <p:ph type="subTitle" idx="1"/>
          </p:nvPr>
        </p:nvSpPr>
        <p:spPr>
          <a:xfrm>
            <a:off x="4160247" y="3572896"/>
            <a:ext cx="1821000" cy="8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Things we can do</a:t>
            </a:r>
            <a:endParaRPr dirty="0"/>
          </a:p>
        </p:txBody>
      </p:sp>
      <p:sp>
        <p:nvSpPr>
          <p:cNvPr id="2157" name="Google Shape;2157;p40"/>
          <p:cNvSpPr txBox="1">
            <a:spLocks noGrp="1"/>
          </p:cNvSpPr>
          <p:nvPr>
            <p:ph type="subTitle" idx="9"/>
          </p:nvPr>
        </p:nvSpPr>
        <p:spPr>
          <a:xfrm>
            <a:off x="6688378" y="3572896"/>
            <a:ext cx="1821000" cy="8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References &amp; Resources</a:t>
            </a:r>
            <a:endParaRPr dirty="0"/>
          </a:p>
        </p:txBody>
      </p:sp>
      <p:sp>
        <p:nvSpPr>
          <p:cNvPr id="2159" name="Google Shape;2159;p40"/>
          <p:cNvSpPr txBox="1">
            <a:spLocks noGrp="1"/>
          </p:cNvSpPr>
          <p:nvPr>
            <p:ph type="subTitle" idx="14"/>
          </p:nvPr>
        </p:nvSpPr>
        <p:spPr>
          <a:xfrm>
            <a:off x="6688665" y="1791550"/>
            <a:ext cx="1821000" cy="79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ACEs Studies</a:t>
            </a:r>
            <a:endParaRPr dirty="0"/>
          </a:p>
        </p:txBody>
      </p:sp>
      <p:sp>
        <p:nvSpPr>
          <p:cNvPr id="2161" name="Google Shape;2161;p40"/>
          <p:cNvSpPr txBox="1">
            <a:spLocks noGrp="1"/>
          </p:cNvSpPr>
          <p:nvPr>
            <p:ph type="subTitle" idx="16"/>
          </p:nvPr>
        </p:nvSpPr>
        <p:spPr>
          <a:xfrm>
            <a:off x="1622669" y="3572896"/>
            <a:ext cx="1821000" cy="8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 about Resiliency?</a:t>
            </a:r>
            <a:endParaRPr dirty="0"/>
          </a:p>
        </p:txBody>
      </p:sp>
      <p:sp>
        <p:nvSpPr>
          <p:cNvPr id="2163" name="Google Shape;2163;p40"/>
          <p:cNvSpPr txBox="1">
            <a:spLocks noGrp="1"/>
          </p:cNvSpPr>
          <p:nvPr>
            <p:ph type="subTitle" idx="18"/>
          </p:nvPr>
        </p:nvSpPr>
        <p:spPr>
          <a:xfrm>
            <a:off x="1661275" y="1772550"/>
            <a:ext cx="1821000" cy="79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Checking in</a:t>
            </a:r>
            <a:endParaRPr dirty="0"/>
          </a:p>
        </p:txBody>
      </p:sp>
      <p:sp>
        <p:nvSpPr>
          <p:cNvPr id="2165" name="Google Shape;2165;p40"/>
          <p:cNvSpPr txBox="1">
            <a:spLocks noGrp="1"/>
          </p:cNvSpPr>
          <p:nvPr>
            <p:ph type="subTitle" idx="20"/>
          </p:nvPr>
        </p:nvSpPr>
        <p:spPr>
          <a:xfrm>
            <a:off x="4136408" y="1746975"/>
            <a:ext cx="1821000" cy="79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Defining Trauma, Toxic Stress and its Impact</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3CE34E2-6C52-4DAF-83EA-E9718E9DD7AD}"/>
              </a:ext>
            </a:extLst>
          </p:cNvPr>
          <p:cNvSpPr>
            <a:spLocks noGrp="1"/>
          </p:cNvSpPr>
          <p:nvPr>
            <p:ph type="title"/>
          </p:nvPr>
        </p:nvSpPr>
        <p:spPr/>
        <p:txBody>
          <a:bodyPr/>
          <a:lstStyle/>
          <a:p>
            <a:endParaRPr lang="en-US"/>
          </a:p>
        </p:txBody>
      </p:sp>
      <p:pic>
        <p:nvPicPr>
          <p:cNvPr id="4" name="Content Placeholder 3"/>
          <p:cNvPicPr>
            <a:picLocks noGrp="1" noChangeAspect="1"/>
          </p:cNvPicPr>
          <p:nvPr>
            <p:ph idx="4294967295"/>
          </p:nvPr>
        </p:nvPicPr>
        <p:blipFill rotWithShape="1">
          <a:blip r:embed="rId3"/>
          <a:srcRect l="12844" t="15803" r="12967" b="15415"/>
          <a:stretch/>
        </p:blipFill>
        <p:spPr>
          <a:xfrm>
            <a:off x="1152927" y="272323"/>
            <a:ext cx="7396162" cy="3854450"/>
          </a:xfrm>
          <a:prstGeom prst="rect">
            <a:avLst/>
          </a:prstGeom>
        </p:spPr>
      </p:pic>
      <p:sp>
        <p:nvSpPr>
          <p:cNvPr id="5" name="TextBox 4"/>
          <p:cNvSpPr txBox="1"/>
          <p:nvPr/>
        </p:nvSpPr>
        <p:spPr>
          <a:xfrm>
            <a:off x="2418703" y="4341197"/>
            <a:ext cx="6353437" cy="415498"/>
          </a:xfrm>
          <a:prstGeom prst="rect">
            <a:avLst/>
          </a:prstGeom>
          <a:noFill/>
        </p:spPr>
        <p:txBody>
          <a:bodyPr wrap="square" rtlCol="0">
            <a:spAutoFit/>
          </a:bodyPr>
          <a:lstStyle/>
          <a:p>
            <a:r>
              <a:rPr lang="en-US" sz="1050" dirty="0"/>
              <a:t>Source: Transforming Education: Trauma-Informed SEL Toolkit</a:t>
            </a:r>
          </a:p>
          <a:p>
            <a:r>
              <a:rPr lang="en-US" sz="1050" dirty="0">
                <a:hlinkClick r:id="rId4"/>
              </a:rPr>
              <a:t>https://www.transformingeducation.org/trauma-informed-sel-toolkit/</a:t>
            </a:r>
            <a:endParaRPr lang="en-US" sz="1050" dirty="0"/>
          </a:p>
        </p:txBody>
      </p:sp>
    </p:spTree>
    <p:extLst>
      <p:ext uri="{BB962C8B-B14F-4D97-AF65-F5344CB8AC3E}">
        <p14:creationId xmlns:p14="http://schemas.microsoft.com/office/powerpoint/2010/main" val="3480553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2FC816-8808-4CF3-BCC6-E2744F819E67}"/>
              </a:ext>
            </a:extLst>
          </p:cNvPr>
          <p:cNvSpPr txBox="1"/>
          <p:nvPr/>
        </p:nvSpPr>
        <p:spPr>
          <a:xfrm>
            <a:off x="2831335" y="1786920"/>
            <a:ext cx="3264035" cy="1569660"/>
          </a:xfrm>
          <a:prstGeom prst="rect">
            <a:avLst/>
          </a:prstGeom>
          <a:noFill/>
        </p:spPr>
        <p:txBody>
          <a:bodyPr wrap="none" rtlCol="0">
            <a:spAutoFit/>
          </a:bodyPr>
          <a:lstStyle/>
          <a:p>
            <a:r>
              <a:rPr lang="en-US" sz="3200" dirty="0">
                <a:solidFill>
                  <a:schemeClr val="bg2"/>
                </a:solidFill>
                <a:latin typeface="Open Sans" panose="020B0606030504020204" pitchFamily="34" charset="0"/>
                <a:ea typeface="Open Sans" panose="020B0606030504020204" pitchFamily="34" charset="0"/>
                <a:cs typeface="Open Sans" panose="020B0606030504020204" pitchFamily="34" charset="0"/>
              </a:rPr>
              <a:t>Any Takeaways?</a:t>
            </a:r>
          </a:p>
          <a:p>
            <a:endParaRPr lang="en-US" sz="3200" dirty="0">
              <a:solidFill>
                <a:schemeClr val="bg2"/>
              </a:solidFill>
              <a:latin typeface="Open Sans" panose="020B0606030504020204" pitchFamily="34" charset="0"/>
              <a:ea typeface="Open Sans" panose="020B0606030504020204" pitchFamily="34" charset="0"/>
              <a:cs typeface="Open Sans" panose="020B0606030504020204" pitchFamily="34" charset="0"/>
            </a:endParaRPr>
          </a:p>
          <a:p>
            <a:r>
              <a:rPr lang="en-US" sz="3200" dirty="0">
                <a:solidFill>
                  <a:schemeClr val="bg2"/>
                </a:solidFill>
                <a:latin typeface="Open Sans" panose="020B0606030504020204" pitchFamily="34" charset="0"/>
                <a:ea typeface="Open Sans" panose="020B0606030504020204" pitchFamily="34" charset="0"/>
                <a:cs typeface="Open Sans" panose="020B0606030504020204" pitchFamily="34" charset="0"/>
              </a:rPr>
              <a:t>Questions?</a:t>
            </a:r>
          </a:p>
        </p:txBody>
      </p:sp>
    </p:spTree>
    <p:extLst>
      <p:ext uri="{BB962C8B-B14F-4D97-AF65-F5344CB8AC3E}">
        <p14:creationId xmlns:p14="http://schemas.microsoft.com/office/powerpoint/2010/main" val="2204755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5"/>
        <p:cNvGrpSpPr/>
        <p:nvPr/>
      </p:nvGrpSpPr>
      <p:grpSpPr>
        <a:xfrm>
          <a:off x="0" y="0"/>
          <a:ext cx="0" cy="0"/>
          <a:chOff x="0" y="0"/>
          <a:chExt cx="0" cy="0"/>
        </a:xfrm>
      </p:grpSpPr>
      <p:sp>
        <p:nvSpPr>
          <p:cNvPr id="2806" name="Google Shape;2806;p64"/>
          <p:cNvSpPr txBox="1">
            <a:spLocks noGrp="1"/>
          </p:cNvSpPr>
          <p:nvPr>
            <p:ph type="title"/>
          </p:nvPr>
        </p:nvSpPr>
        <p:spPr>
          <a:xfrm>
            <a:off x="1283999" y="798312"/>
            <a:ext cx="6576000" cy="151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t>Next Training</a:t>
            </a:r>
            <a:r>
              <a:rPr lang="en-US" sz="3600" dirty="0"/>
              <a:t>s</a:t>
            </a:r>
            <a:endParaRPr sz="3600" dirty="0"/>
          </a:p>
        </p:txBody>
      </p:sp>
      <p:sp>
        <p:nvSpPr>
          <p:cNvPr id="2807" name="Google Shape;2807;p64"/>
          <p:cNvSpPr txBox="1">
            <a:spLocks noGrp="1"/>
          </p:cNvSpPr>
          <p:nvPr>
            <p:ph type="subTitle" idx="1"/>
          </p:nvPr>
        </p:nvSpPr>
        <p:spPr>
          <a:xfrm>
            <a:off x="1283999" y="2571750"/>
            <a:ext cx="6681195" cy="16455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April 22: Re-Visiting the Guiding Princip</a:t>
            </a:r>
            <a:r>
              <a:rPr lang="en-US" sz="1800" dirty="0"/>
              <a:t>l</a:t>
            </a:r>
            <a:r>
              <a:rPr lang="en" sz="1800" dirty="0"/>
              <a:t>es of </a:t>
            </a:r>
            <a:r>
              <a:rPr lang="en-US" sz="1800" dirty="0"/>
              <a:t>a </a:t>
            </a:r>
            <a:r>
              <a:rPr lang="en" sz="1800" dirty="0"/>
              <a:t>Trauma- Informed Appr</a:t>
            </a:r>
            <a:r>
              <a:rPr lang="en-US" sz="1800" dirty="0" err="1"/>
              <a:t>oach</a:t>
            </a:r>
            <a:endParaRPr lang="en-US" sz="1800" dirty="0"/>
          </a:p>
          <a:p>
            <a:pPr marL="0" lvl="0" indent="0" algn="ctr" rtl="0">
              <a:spcBef>
                <a:spcPts val="0"/>
              </a:spcBef>
              <a:spcAft>
                <a:spcPts val="0"/>
              </a:spcAft>
              <a:buNone/>
            </a:pPr>
            <a:r>
              <a:rPr lang="en-US" sz="1800" dirty="0"/>
              <a:t>May 18-21: Provider Meeting – Keynote by Dr. </a:t>
            </a:r>
            <a:r>
              <a:rPr lang="en-US" sz="1800" dirty="0" err="1"/>
              <a:t>Felitti</a:t>
            </a:r>
            <a:endParaRPr lang="en-US" sz="1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821" y="317940"/>
            <a:ext cx="7672500" cy="577800"/>
          </a:xfrm>
        </p:spPr>
        <p:txBody>
          <a:bodyPr>
            <a:normAutofit fontScale="90000"/>
          </a:bodyPr>
          <a:lstStyle/>
          <a:p>
            <a:r>
              <a:rPr lang="en-US" sz="3300" dirty="0"/>
              <a:t>References</a:t>
            </a:r>
          </a:p>
        </p:txBody>
      </p:sp>
      <p:sp>
        <p:nvSpPr>
          <p:cNvPr id="3" name="Content Placeholder 2"/>
          <p:cNvSpPr>
            <a:spLocks noGrp="1"/>
          </p:cNvSpPr>
          <p:nvPr>
            <p:ph idx="4294967295"/>
          </p:nvPr>
        </p:nvSpPr>
        <p:spPr>
          <a:xfrm>
            <a:off x="626477" y="1273175"/>
            <a:ext cx="7543800" cy="3870325"/>
          </a:xfrm>
        </p:spPr>
        <p:txBody>
          <a:bodyPr>
            <a:normAutofit fontScale="47500" lnSpcReduction="20000"/>
          </a:bodyPr>
          <a:lstStyle/>
          <a:p>
            <a:r>
              <a:rPr lang="en-US" sz="3000" dirty="0"/>
              <a:t>CDC: Adverse Childhood Experiences Study </a:t>
            </a:r>
            <a:r>
              <a:rPr lang="en-US" sz="3000" dirty="0">
                <a:hlinkClick r:id="rId2"/>
              </a:rPr>
              <a:t>http://www.cdc.gov/violenceprevention/acestudy/</a:t>
            </a:r>
            <a:r>
              <a:rPr lang="en-US" sz="3000" dirty="0"/>
              <a:t> </a:t>
            </a:r>
          </a:p>
          <a:p>
            <a:pPr marL="139700" indent="0">
              <a:buNone/>
            </a:pPr>
            <a:endParaRPr lang="en-US" sz="3000" dirty="0">
              <a:solidFill>
                <a:schemeClr val="bg2"/>
              </a:solidFill>
            </a:endParaRPr>
          </a:p>
          <a:p>
            <a:r>
              <a:rPr lang="en-US" sz="3000" dirty="0">
                <a:solidFill>
                  <a:schemeClr val="bg2"/>
                </a:solidFill>
              </a:rPr>
              <a:t>Copeland, W. E., Keeler, G., </a:t>
            </a:r>
            <a:r>
              <a:rPr lang="en-US" sz="3000" dirty="0" err="1">
                <a:solidFill>
                  <a:schemeClr val="bg2"/>
                </a:solidFill>
              </a:rPr>
              <a:t>Angold</a:t>
            </a:r>
            <a:r>
              <a:rPr lang="en-US" sz="3000" dirty="0">
                <a:solidFill>
                  <a:schemeClr val="bg2"/>
                </a:solidFill>
              </a:rPr>
              <a:t>, A., &amp; Costello, E. J. (2007). Traumatic events and posttraumatic stress in childhood. Archives of General Psychiatry, 64(5), 577-584.</a:t>
            </a:r>
          </a:p>
          <a:p>
            <a:pPr marL="139700" indent="0">
              <a:buNone/>
            </a:pPr>
            <a:endParaRPr lang="en-US" sz="3000" dirty="0">
              <a:solidFill>
                <a:schemeClr val="bg2"/>
              </a:solidFill>
            </a:endParaRPr>
          </a:p>
          <a:p>
            <a:r>
              <a:rPr lang="en-US" sz="3000" dirty="0">
                <a:solidFill>
                  <a:schemeClr val="bg2"/>
                </a:solidFill>
              </a:rPr>
              <a:t>NCTSN &amp; SAMHSA (2015). Understanding Child Trauma. Retrieved from </a:t>
            </a:r>
            <a:r>
              <a:rPr lang="en-US" sz="3000" dirty="0">
                <a:solidFill>
                  <a:schemeClr val="tx1"/>
                </a:solidFill>
                <a:hlinkClick r:id="rId3"/>
              </a:rPr>
              <a:t>https://www.samhsa.gov/sites/default/files/programs_campaigns/nctsi/nctsi-infographic-full.pdf</a:t>
            </a:r>
            <a:endParaRPr lang="en-US" sz="3000" dirty="0">
              <a:solidFill>
                <a:schemeClr val="tx1"/>
              </a:solidFill>
            </a:endParaRPr>
          </a:p>
          <a:p>
            <a:pPr marL="139700" indent="0">
              <a:buNone/>
            </a:pPr>
            <a:endParaRPr lang="en-US" sz="3000" dirty="0">
              <a:solidFill>
                <a:schemeClr val="tx1"/>
              </a:solidFill>
            </a:endParaRPr>
          </a:p>
          <a:p>
            <a:r>
              <a:rPr lang="en-US" altLang="en-US" sz="3000" dirty="0"/>
              <a:t>Substance Abuse and Mental Health Services Administration (2014). SAMHSA’s concept of trauma and guidance for a trauma-informed approach. </a:t>
            </a:r>
            <a:r>
              <a:rPr lang="en-US" altLang="en-US" sz="3000" dirty="0">
                <a:hlinkClick r:id="rId4"/>
              </a:rPr>
              <a:t>https://store.samhsa.gov/sites/default/files/d7/priv/sma14-4884.pdf</a:t>
            </a:r>
            <a:r>
              <a:rPr lang="en-US" altLang="en-US" sz="3000" dirty="0"/>
              <a:t> </a:t>
            </a:r>
          </a:p>
          <a:p>
            <a:pPr marL="139700" indent="0">
              <a:buNone/>
            </a:pPr>
            <a:endParaRPr lang="en-US" altLang="en-US" sz="3000" dirty="0"/>
          </a:p>
          <a:p>
            <a:r>
              <a:rPr lang="en-US" altLang="en-US" sz="3000" dirty="0"/>
              <a:t>Werner, Emmy &amp; Smith, Ruth. 1992. </a:t>
            </a:r>
            <a:r>
              <a:rPr lang="en-US" altLang="en-US" sz="3000" i="1" dirty="0"/>
              <a:t>Overcoming the Odds: High Risk Children from Birth to Adulthood.</a:t>
            </a:r>
            <a:r>
              <a:rPr lang="en-US" altLang="en-US" sz="3000" dirty="0"/>
              <a:t> Cornell University Press. New York</a:t>
            </a:r>
          </a:p>
          <a:p>
            <a:pPr marL="139700" indent="0">
              <a:buNone/>
            </a:pPr>
            <a:endParaRPr lang="en-US" altLang="en-US" sz="3000" dirty="0"/>
          </a:p>
          <a:p>
            <a:r>
              <a:rPr lang="en-US" sz="3000" dirty="0"/>
              <a:t>Transforming Education: Trauma-Informed SEL Toolkit </a:t>
            </a:r>
            <a:r>
              <a:rPr lang="en-US" sz="3000" dirty="0">
                <a:hlinkClick r:id="rId5"/>
              </a:rPr>
              <a:t>https://www.transformingeducation.org/trauma-informed-sel-toolkit/</a:t>
            </a:r>
            <a:endParaRPr lang="en-US" sz="3000" dirty="0"/>
          </a:p>
          <a:p>
            <a:endParaRPr lang="en-US" altLang="en-US" sz="1725" dirty="0"/>
          </a:p>
          <a:p>
            <a:endParaRPr lang="en-US" altLang="en-US" sz="1350" dirty="0"/>
          </a:p>
          <a:p>
            <a:endParaRPr lang="en-US" sz="1350" dirty="0">
              <a:solidFill>
                <a:schemeClr val="tx1"/>
              </a:solidFill>
            </a:endParaRPr>
          </a:p>
          <a:p>
            <a:endParaRPr lang="en-US" sz="1350" dirty="0">
              <a:solidFill>
                <a:schemeClr val="accent2"/>
              </a:solidFill>
            </a:endParaRPr>
          </a:p>
          <a:p>
            <a:pPr marL="139700" indent="0">
              <a:buNone/>
            </a:pPr>
            <a:endParaRPr lang="en-US" dirty="0"/>
          </a:p>
        </p:txBody>
      </p:sp>
    </p:spTree>
    <p:extLst>
      <p:ext uri="{BB962C8B-B14F-4D97-AF65-F5344CB8AC3E}">
        <p14:creationId xmlns:p14="http://schemas.microsoft.com/office/powerpoint/2010/main" val="3155157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588B5A-AAB8-425C-AEEB-E902265A3912}"/>
              </a:ext>
            </a:extLst>
          </p:cNvPr>
          <p:cNvSpPr>
            <a:spLocks noGrp="1"/>
          </p:cNvSpPr>
          <p:nvPr>
            <p:ph type="body" idx="1"/>
          </p:nvPr>
        </p:nvSpPr>
        <p:spPr/>
        <p:txBody>
          <a:bodyPr/>
          <a:lstStyle/>
          <a:p>
            <a:r>
              <a:rPr lang="en-US" dirty="0"/>
              <a:t>Center for the Developing Child. Harvard University. A Guide to Toxic Stress                                                 </a:t>
            </a:r>
            <a:r>
              <a:rPr lang="en-US" dirty="0">
                <a:hlinkClick r:id="rId2"/>
              </a:rPr>
              <a:t>A Guide to Toxic Stress - Center on the Developing Child at Harvard University</a:t>
            </a:r>
            <a:endParaRPr lang="en-US" sz="800" dirty="0"/>
          </a:p>
          <a:p>
            <a:endParaRPr lang="en-US" dirty="0"/>
          </a:p>
          <a:p>
            <a:r>
              <a:rPr lang="en-US" dirty="0"/>
              <a:t>The National Child Traumatic Stress Network (NCTSN)                                                                      </a:t>
            </a:r>
            <a:r>
              <a:rPr lang="en-US" dirty="0">
                <a:hlinkClick r:id="rId3"/>
              </a:rPr>
              <a:t>www.nctsnet.org</a:t>
            </a:r>
            <a:r>
              <a:rPr lang="en-US" dirty="0"/>
              <a:t>       </a:t>
            </a:r>
          </a:p>
          <a:p>
            <a:pPr marL="139700" indent="0">
              <a:buNone/>
            </a:pPr>
            <a:endParaRPr lang="en-US" dirty="0"/>
          </a:p>
          <a:p>
            <a:r>
              <a:rPr lang="en-US" dirty="0"/>
              <a:t>CASEL COVID-19 Resources                                                                                                                               </a:t>
            </a:r>
            <a:r>
              <a:rPr lang="en-US" dirty="0" err="1">
                <a:hlinkClick r:id="rId4"/>
              </a:rPr>
              <a:t>Covid</a:t>
            </a:r>
            <a:r>
              <a:rPr lang="en-US" dirty="0">
                <a:hlinkClick r:id="rId4"/>
              </a:rPr>
              <a:t>- 19 SEL Resources (casel.org)</a:t>
            </a:r>
            <a:endParaRPr lang="en-US" dirty="0"/>
          </a:p>
          <a:p>
            <a:pPr marL="139700" indent="0">
              <a:buNone/>
            </a:pPr>
            <a:endParaRPr lang="en-US" dirty="0"/>
          </a:p>
          <a:p>
            <a:r>
              <a:rPr lang="en-US" dirty="0"/>
              <a:t>Child Mind Institute                                                                                                                                                 </a:t>
            </a:r>
            <a:r>
              <a:rPr lang="en-US" dirty="0">
                <a:hlinkClick r:id="rId5"/>
              </a:rPr>
              <a:t>Child Mind Institute | Transforming Children's Lives.</a:t>
            </a:r>
            <a:r>
              <a:rPr lang="en-US" dirty="0"/>
              <a:t> </a:t>
            </a:r>
          </a:p>
          <a:p>
            <a:pPr marL="139700" indent="0">
              <a:buNone/>
            </a:pPr>
            <a:endParaRPr lang="en-US" dirty="0"/>
          </a:p>
          <a:p>
            <a:r>
              <a:rPr lang="en-US" dirty="0"/>
              <a:t>Act for Youth: Trauma Informed Approach </a:t>
            </a:r>
            <a:r>
              <a:rPr lang="en-US" dirty="0">
                <a:hlinkClick r:id="rId6"/>
              </a:rPr>
              <a:t>http://www.actforyouth.net/sexual_health/community/capp/trauma.cfm</a:t>
            </a:r>
            <a:endParaRPr lang="en-US" dirty="0"/>
          </a:p>
          <a:p>
            <a:pPr marL="139700" indent="0">
              <a:buNone/>
            </a:pPr>
            <a:r>
              <a:rPr lang="en-US" dirty="0"/>
              <a:t>	</a:t>
            </a:r>
          </a:p>
          <a:p>
            <a:r>
              <a:rPr lang="en-US" dirty="0"/>
              <a:t>ACT for Youth: Social and Emotional Learning Toolkit </a:t>
            </a:r>
            <a:r>
              <a:rPr lang="en-US" dirty="0">
                <a:hlinkClick r:id="rId7"/>
              </a:rPr>
              <a:t>http://www.actforyouth.net/youth_development/professionals/sel/</a:t>
            </a:r>
            <a:endParaRPr lang="en-US" dirty="0"/>
          </a:p>
          <a:p>
            <a:pPr marL="139700" indent="0">
              <a:buNone/>
            </a:pPr>
            <a:endParaRPr lang="en-US" dirty="0"/>
          </a:p>
          <a:p>
            <a:r>
              <a:rPr lang="en-US" dirty="0"/>
              <a:t>ACT for Youth: Creating Inclusive Program Environments for Youth with Different Abilities </a:t>
            </a:r>
            <a:r>
              <a:rPr lang="en-US" dirty="0">
                <a:hlinkClick r:id="rId8"/>
              </a:rPr>
              <a:t>http://www.actforyouth.net/youth_development/professionals/inclusive-environments.cfm</a:t>
            </a:r>
            <a:r>
              <a:rPr lang="en-US" dirty="0"/>
              <a:t> </a:t>
            </a:r>
          </a:p>
          <a:p>
            <a:pPr marL="139700" indent="0">
              <a:buNone/>
            </a:pPr>
            <a:r>
              <a:rPr lang="en-US" dirty="0"/>
              <a:t>	</a:t>
            </a:r>
          </a:p>
        </p:txBody>
      </p:sp>
      <p:sp>
        <p:nvSpPr>
          <p:cNvPr id="3" name="Title 2">
            <a:extLst>
              <a:ext uri="{FF2B5EF4-FFF2-40B4-BE49-F238E27FC236}">
                <a16:creationId xmlns:a16="http://schemas.microsoft.com/office/drawing/2014/main" id="{014E3003-5E3C-457E-8D38-44D11D32B806}"/>
              </a:ext>
            </a:extLst>
          </p:cNvPr>
          <p:cNvSpPr>
            <a:spLocks noGrp="1"/>
          </p:cNvSpPr>
          <p:nvPr>
            <p:ph type="ctrTitle"/>
          </p:nvPr>
        </p:nvSpPr>
        <p:spPr/>
        <p:txBody>
          <a:bodyPr/>
          <a:lstStyle/>
          <a:p>
            <a:r>
              <a:rPr lang="en-US" dirty="0"/>
              <a:t>References/Resources</a:t>
            </a:r>
          </a:p>
        </p:txBody>
      </p:sp>
    </p:spTree>
    <p:extLst>
      <p:ext uri="{BB962C8B-B14F-4D97-AF65-F5344CB8AC3E}">
        <p14:creationId xmlns:p14="http://schemas.microsoft.com/office/powerpoint/2010/main" val="26434635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4EB7A3-931E-433E-BA12-989077BAB9FA}"/>
              </a:ext>
            </a:extLst>
          </p:cNvPr>
          <p:cNvSpPr>
            <a:spLocks noGrp="1"/>
          </p:cNvSpPr>
          <p:nvPr>
            <p:ph type="title"/>
          </p:nvPr>
        </p:nvSpPr>
        <p:spPr>
          <a:xfrm>
            <a:off x="2290050" y="4155736"/>
            <a:ext cx="4563900" cy="531900"/>
          </a:xfrm>
        </p:spPr>
        <p:txBody>
          <a:bodyPr/>
          <a:lstStyle/>
          <a:p>
            <a:r>
              <a:rPr lang="en-US" dirty="0"/>
              <a:t>Questions?                               Thank You!</a:t>
            </a:r>
          </a:p>
        </p:txBody>
      </p:sp>
      <p:pic>
        <p:nvPicPr>
          <p:cNvPr id="9" name="Content Placeholder 6">
            <a:extLst>
              <a:ext uri="{FF2B5EF4-FFF2-40B4-BE49-F238E27FC236}">
                <a16:creationId xmlns:a16="http://schemas.microsoft.com/office/drawing/2014/main" id="{DF6A063A-A181-4294-9B35-CD2BACD6C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402" y="179329"/>
            <a:ext cx="5829465" cy="3734036"/>
          </a:xfrm>
          <a:prstGeom prst="rect">
            <a:avLst/>
          </a:prstGeom>
          <a:noFill/>
          <a:ln>
            <a:noFill/>
          </a:ln>
        </p:spPr>
      </p:pic>
    </p:spTree>
    <p:extLst>
      <p:ext uri="{BB962C8B-B14F-4D97-AF65-F5344CB8AC3E}">
        <p14:creationId xmlns:p14="http://schemas.microsoft.com/office/powerpoint/2010/main" val="1999951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0"/>
        <p:cNvGrpSpPr/>
        <p:nvPr/>
      </p:nvGrpSpPr>
      <p:grpSpPr>
        <a:xfrm>
          <a:off x="0" y="0"/>
          <a:ext cx="0" cy="0"/>
          <a:chOff x="0" y="0"/>
          <a:chExt cx="0" cy="0"/>
        </a:xfrm>
      </p:grpSpPr>
      <p:sp>
        <p:nvSpPr>
          <p:cNvPr id="3141" name="Google Shape;3141;p69"/>
          <p:cNvSpPr txBox="1">
            <a:spLocks noGrp="1"/>
          </p:cNvSpPr>
          <p:nvPr>
            <p:ph type="ctrTitle"/>
          </p:nvPr>
        </p:nvSpPr>
        <p:spPr>
          <a:xfrm>
            <a:off x="720000" y="540000"/>
            <a:ext cx="7704000" cy="135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sp>
        <p:nvSpPr>
          <p:cNvPr id="3142" name="Google Shape;3142;p69"/>
          <p:cNvSpPr txBox="1">
            <a:spLocks noGrp="1"/>
          </p:cNvSpPr>
          <p:nvPr>
            <p:ph type="subTitle" idx="1"/>
          </p:nvPr>
        </p:nvSpPr>
        <p:spPr>
          <a:xfrm>
            <a:off x="720000" y="2603948"/>
            <a:ext cx="7704000" cy="96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have any questions?</a:t>
            </a:r>
            <a:endParaRPr/>
          </a:p>
          <a:p>
            <a:pPr marL="0" lvl="0" indent="0" algn="ctr" rtl="0">
              <a:spcBef>
                <a:spcPts val="0"/>
              </a:spcBef>
              <a:spcAft>
                <a:spcPts val="0"/>
              </a:spcAft>
              <a:buNone/>
            </a:pPr>
            <a:r>
              <a:rPr lang="en"/>
              <a:t>addyouremail@freepik.com</a:t>
            </a:r>
            <a:endParaRPr/>
          </a:p>
          <a:p>
            <a:pPr marL="0" lvl="0" indent="0" algn="ctr" rtl="0">
              <a:spcBef>
                <a:spcPts val="0"/>
              </a:spcBef>
              <a:spcAft>
                <a:spcPts val="0"/>
              </a:spcAft>
              <a:buNone/>
            </a:pPr>
            <a:r>
              <a:rPr lang="en"/>
              <a:t>+91 620 421 838</a:t>
            </a:r>
            <a:endParaRPr/>
          </a:p>
          <a:p>
            <a:pPr marL="0" lvl="0" indent="0" algn="ctr" rtl="0">
              <a:spcBef>
                <a:spcPts val="0"/>
              </a:spcBef>
              <a:spcAft>
                <a:spcPts val="0"/>
              </a:spcAft>
              <a:buNone/>
            </a:pPr>
            <a:r>
              <a:rPr lang="en"/>
              <a:t>yourcompany.com</a:t>
            </a:r>
            <a:endParaRPr/>
          </a:p>
        </p:txBody>
      </p:sp>
      <p:grpSp>
        <p:nvGrpSpPr>
          <p:cNvPr id="3143" name="Google Shape;3143;p69"/>
          <p:cNvGrpSpPr/>
          <p:nvPr/>
        </p:nvGrpSpPr>
        <p:grpSpPr>
          <a:xfrm>
            <a:off x="3767367" y="1989683"/>
            <a:ext cx="1609267" cy="389593"/>
            <a:chOff x="3771072" y="3043102"/>
            <a:chExt cx="1609267" cy="389593"/>
          </a:xfrm>
        </p:grpSpPr>
        <p:sp>
          <p:nvSpPr>
            <p:cNvPr id="3144" name="Google Shape;3144;p69"/>
            <p:cNvSpPr/>
            <p:nvPr/>
          </p:nvSpPr>
          <p:spPr>
            <a:xfrm>
              <a:off x="4990793" y="3043102"/>
              <a:ext cx="389546" cy="389593"/>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nvGrpSpPr>
            <p:cNvPr id="3145" name="Google Shape;3145;p69"/>
            <p:cNvGrpSpPr/>
            <p:nvPr/>
          </p:nvGrpSpPr>
          <p:grpSpPr>
            <a:xfrm>
              <a:off x="3771072" y="3043102"/>
              <a:ext cx="389566" cy="389593"/>
              <a:chOff x="3859373" y="3043102"/>
              <a:chExt cx="389566" cy="389593"/>
            </a:xfrm>
          </p:grpSpPr>
          <p:sp>
            <p:nvSpPr>
              <p:cNvPr id="3146" name="Google Shape;3146;p69"/>
              <p:cNvSpPr/>
              <p:nvPr/>
            </p:nvSpPr>
            <p:spPr>
              <a:xfrm>
                <a:off x="4043511" y="3111313"/>
                <a:ext cx="133363" cy="321381"/>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47" name="Google Shape;3147;p69"/>
              <p:cNvSpPr/>
              <p:nvPr/>
            </p:nvSpPr>
            <p:spPr>
              <a:xfrm>
                <a:off x="3859373" y="3043102"/>
                <a:ext cx="389566" cy="389593"/>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nvGrpSpPr>
            <p:cNvPr id="3148" name="Google Shape;3148;p69"/>
            <p:cNvGrpSpPr/>
            <p:nvPr/>
          </p:nvGrpSpPr>
          <p:grpSpPr>
            <a:xfrm>
              <a:off x="4380953" y="3043102"/>
              <a:ext cx="389525" cy="389593"/>
              <a:chOff x="4393055" y="3043102"/>
              <a:chExt cx="389525" cy="389593"/>
            </a:xfrm>
          </p:grpSpPr>
          <p:sp>
            <p:nvSpPr>
              <p:cNvPr id="3149" name="Google Shape;3149;p69"/>
              <p:cNvSpPr/>
              <p:nvPr/>
            </p:nvSpPr>
            <p:spPr>
              <a:xfrm>
                <a:off x="4462281" y="3112355"/>
                <a:ext cx="251075" cy="251085"/>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50" name="Google Shape;3150;p69"/>
              <p:cNvSpPr/>
              <p:nvPr/>
            </p:nvSpPr>
            <p:spPr>
              <a:xfrm>
                <a:off x="4530730" y="3180832"/>
                <a:ext cx="114177" cy="11412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51" name="Google Shape;3151;p69"/>
              <p:cNvSpPr/>
              <p:nvPr/>
            </p:nvSpPr>
            <p:spPr>
              <a:xfrm>
                <a:off x="4393055" y="3043102"/>
                <a:ext cx="389525" cy="389593"/>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grpSp>
      <p:sp>
        <p:nvSpPr>
          <p:cNvPr id="3152" name="Google Shape;3152;p69"/>
          <p:cNvSpPr txBox="1"/>
          <p:nvPr/>
        </p:nvSpPr>
        <p:spPr>
          <a:xfrm>
            <a:off x="2646000" y="4360909"/>
            <a:ext cx="3852000" cy="274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1100"/>
              <a:buFont typeface="Arial"/>
              <a:buNone/>
            </a:pPr>
            <a:r>
              <a:rPr lang="en" sz="1200">
                <a:solidFill>
                  <a:schemeClr val="dk2"/>
                </a:solidFill>
                <a:latin typeface="Open Sans"/>
                <a:ea typeface="Open Sans"/>
                <a:cs typeface="Open Sans"/>
                <a:sym typeface="Open Sans"/>
              </a:rPr>
              <a:t>Please keep this slide for attribution</a:t>
            </a:r>
            <a:endParaRPr sz="1200">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Google Shape;2170;p41"/>
          <p:cNvSpPr txBox="1">
            <a:spLocks noGrp="1"/>
          </p:cNvSpPr>
          <p:nvPr>
            <p:ph type="subTitle" idx="1"/>
          </p:nvPr>
        </p:nvSpPr>
        <p:spPr>
          <a:xfrm>
            <a:off x="1982655" y="2251995"/>
            <a:ext cx="4219841" cy="1166100"/>
          </a:xfrm>
          <a:prstGeom prst="rect">
            <a:avLst/>
          </a:prstGeom>
        </p:spPr>
        <p:txBody>
          <a:bodyPr spcFirstLastPara="1" wrap="square" lIns="91425" tIns="91425" rIns="91425" bIns="91425" anchor="ctr" anchorCtr="0">
            <a:noAutofit/>
          </a:bodyPr>
          <a:lstStyle/>
          <a:p>
            <a:pPr marL="0" lvl="0" indent="0"/>
            <a:r>
              <a:rPr lang="en-US" sz="2400" dirty="0"/>
              <a:t>When you feel stressed, what do you do to relax and calm down?</a:t>
            </a:r>
            <a:endParaRPr sz="2400" dirty="0"/>
          </a:p>
        </p:txBody>
      </p:sp>
      <p:sp>
        <p:nvSpPr>
          <p:cNvPr id="2172" name="Google Shape;2172;p41"/>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1"/>
          <p:cNvSpPr txBox="1">
            <a:spLocks noGrp="1"/>
          </p:cNvSpPr>
          <p:nvPr>
            <p:ph type="ctrTitle"/>
          </p:nvPr>
        </p:nvSpPr>
        <p:spPr>
          <a:xfrm>
            <a:off x="680505" y="930664"/>
            <a:ext cx="2604300" cy="573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Checking-in</a:t>
            </a:r>
            <a:endParaRPr dirty="0"/>
          </a:p>
        </p:txBody>
      </p:sp>
    </p:spTree>
    <p:extLst>
      <p:ext uri="{BB962C8B-B14F-4D97-AF65-F5344CB8AC3E}">
        <p14:creationId xmlns:p14="http://schemas.microsoft.com/office/powerpoint/2010/main" val="381862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0" name="Google Shape;2170;p41"/>
          <p:cNvSpPr txBox="1">
            <a:spLocks noGrp="1"/>
          </p:cNvSpPr>
          <p:nvPr>
            <p:ph type="subTitle" idx="1"/>
          </p:nvPr>
        </p:nvSpPr>
        <p:spPr>
          <a:prstGeom prst="rect">
            <a:avLst/>
          </a:prstGeom>
        </p:spPr>
        <p:txBody>
          <a:bodyPr spcFirstLastPara="1" wrap="square" lIns="91425" tIns="91425" rIns="91425" bIns="91425" anchor="ctr" anchorCtr="0">
            <a:noAutofit/>
          </a:bodyPr>
          <a:lstStyle/>
          <a:p>
            <a:pPr marL="0" lvl="0" indent="0"/>
            <a:r>
              <a:rPr lang="en-US" sz="2000" dirty="0"/>
              <a:t>Do what you need to do to take care of yourself and be fully present during this session.</a:t>
            </a:r>
            <a:endParaRPr sz="2000" dirty="0"/>
          </a:p>
        </p:txBody>
      </p:sp>
      <p:sp>
        <p:nvSpPr>
          <p:cNvPr id="2173" name="Google Shape;2173;p41"/>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Self Care</a:t>
            </a:r>
            <a:endParaRPr dirty="0"/>
          </a:p>
        </p:txBody>
      </p:sp>
      <p:sp>
        <p:nvSpPr>
          <p:cNvPr id="2172" name="Google Shape;2172;p41"/>
          <p:cNvSpPr/>
          <p:nvPr/>
        </p:nvSpPr>
        <p:spPr>
          <a:xfrm>
            <a:off x="4566955" y="-2521549"/>
            <a:ext cx="4624024" cy="7256966"/>
          </a:xfrm>
          <a:custGeom>
            <a:avLst/>
            <a:gdLst/>
            <a:ahLst/>
            <a:cxnLst/>
            <a:rect l="l" t="t" r="r" b="b"/>
            <a:pathLst>
              <a:path w="55812" h="94461" extrusionOk="0">
                <a:moveTo>
                  <a:pt x="36054" y="83719"/>
                </a:moveTo>
                <a:cubicBezTo>
                  <a:pt x="36059" y="85810"/>
                  <a:pt x="36230" y="87883"/>
                  <a:pt x="36585" y="89937"/>
                </a:cubicBezTo>
                <a:cubicBezTo>
                  <a:pt x="36680" y="90449"/>
                  <a:pt x="36775" y="90942"/>
                  <a:pt x="36888" y="91454"/>
                </a:cubicBezTo>
                <a:cubicBezTo>
                  <a:pt x="36926" y="91719"/>
                  <a:pt x="37002" y="91984"/>
                  <a:pt x="37059" y="92250"/>
                </a:cubicBezTo>
                <a:cubicBezTo>
                  <a:pt x="37097" y="92439"/>
                  <a:pt x="37305" y="92856"/>
                  <a:pt x="37211" y="93046"/>
                </a:cubicBezTo>
                <a:cubicBezTo>
                  <a:pt x="37154" y="93160"/>
                  <a:pt x="36831" y="93255"/>
                  <a:pt x="36718" y="93311"/>
                </a:cubicBezTo>
                <a:cubicBezTo>
                  <a:pt x="36509" y="93425"/>
                  <a:pt x="36282" y="93539"/>
                  <a:pt x="36035" y="93634"/>
                </a:cubicBezTo>
                <a:cubicBezTo>
                  <a:pt x="35599" y="93804"/>
                  <a:pt x="35144" y="93937"/>
                  <a:pt x="34689" y="93994"/>
                </a:cubicBezTo>
                <a:cubicBezTo>
                  <a:pt x="34597" y="94004"/>
                  <a:pt x="34505" y="94009"/>
                  <a:pt x="34414" y="94009"/>
                </a:cubicBezTo>
                <a:cubicBezTo>
                  <a:pt x="33623" y="94009"/>
                  <a:pt x="32889" y="93638"/>
                  <a:pt x="32566" y="92856"/>
                </a:cubicBezTo>
                <a:cubicBezTo>
                  <a:pt x="32244" y="92041"/>
                  <a:pt x="32471" y="91093"/>
                  <a:pt x="32756" y="90297"/>
                </a:cubicBezTo>
                <a:cubicBezTo>
                  <a:pt x="33362" y="88572"/>
                  <a:pt x="34234" y="86923"/>
                  <a:pt x="35125" y="85331"/>
                </a:cubicBezTo>
                <a:cubicBezTo>
                  <a:pt x="35426" y="84788"/>
                  <a:pt x="35736" y="84251"/>
                  <a:pt x="36054" y="83719"/>
                </a:cubicBezTo>
                <a:close/>
                <a:moveTo>
                  <a:pt x="43850" y="72899"/>
                </a:moveTo>
                <a:cubicBezTo>
                  <a:pt x="43926" y="74041"/>
                  <a:pt x="43988" y="75183"/>
                  <a:pt x="44035" y="76326"/>
                </a:cubicBezTo>
                <a:cubicBezTo>
                  <a:pt x="44111" y="78487"/>
                  <a:pt x="44149" y="80629"/>
                  <a:pt x="44130" y="82790"/>
                </a:cubicBezTo>
                <a:cubicBezTo>
                  <a:pt x="44111" y="83871"/>
                  <a:pt x="44092" y="84970"/>
                  <a:pt x="44054" y="86051"/>
                </a:cubicBezTo>
                <a:cubicBezTo>
                  <a:pt x="44016" y="87037"/>
                  <a:pt x="44092" y="88117"/>
                  <a:pt x="43864" y="89065"/>
                </a:cubicBezTo>
                <a:cubicBezTo>
                  <a:pt x="43789" y="89463"/>
                  <a:pt x="43599" y="89823"/>
                  <a:pt x="43334" y="90127"/>
                </a:cubicBezTo>
                <a:cubicBezTo>
                  <a:pt x="43194" y="90249"/>
                  <a:pt x="43052" y="90301"/>
                  <a:pt x="42914" y="90301"/>
                </a:cubicBezTo>
                <a:cubicBezTo>
                  <a:pt x="42585" y="90301"/>
                  <a:pt x="42287" y="90001"/>
                  <a:pt x="42139" y="89653"/>
                </a:cubicBezTo>
                <a:cubicBezTo>
                  <a:pt x="41874" y="88970"/>
                  <a:pt x="41760" y="88193"/>
                  <a:pt x="41609" y="87473"/>
                </a:cubicBezTo>
                <a:cubicBezTo>
                  <a:pt x="41324" y="86165"/>
                  <a:pt x="41021" y="84724"/>
                  <a:pt x="40149" y="83643"/>
                </a:cubicBezTo>
                <a:cubicBezTo>
                  <a:pt x="39770" y="83169"/>
                  <a:pt x="39277" y="82809"/>
                  <a:pt x="38708" y="82582"/>
                </a:cubicBezTo>
                <a:cubicBezTo>
                  <a:pt x="38695" y="82577"/>
                  <a:pt x="38683" y="82574"/>
                  <a:pt x="38671" y="82574"/>
                </a:cubicBezTo>
                <a:cubicBezTo>
                  <a:pt x="38594" y="82574"/>
                  <a:pt x="38540" y="82668"/>
                  <a:pt x="38557" y="82733"/>
                </a:cubicBezTo>
                <a:cubicBezTo>
                  <a:pt x="38917" y="84667"/>
                  <a:pt x="39277" y="86601"/>
                  <a:pt x="39618" y="88534"/>
                </a:cubicBezTo>
                <a:lnTo>
                  <a:pt x="40149" y="91397"/>
                </a:lnTo>
                <a:cubicBezTo>
                  <a:pt x="40263" y="92136"/>
                  <a:pt x="40452" y="92875"/>
                  <a:pt x="40187" y="93596"/>
                </a:cubicBezTo>
                <a:cubicBezTo>
                  <a:pt x="40092" y="93861"/>
                  <a:pt x="39921" y="94183"/>
                  <a:pt x="39618" y="94240"/>
                </a:cubicBezTo>
                <a:cubicBezTo>
                  <a:pt x="39604" y="94243"/>
                  <a:pt x="39590" y="94244"/>
                  <a:pt x="39576" y="94244"/>
                </a:cubicBezTo>
                <a:cubicBezTo>
                  <a:pt x="39294" y="94244"/>
                  <a:pt x="39081" y="93717"/>
                  <a:pt x="38955" y="93482"/>
                </a:cubicBezTo>
                <a:cubicBezTo>
                  <a:pt x="38670" y="92856"/>
                  <a:pt x="38462" y="92193"/>
                  <a:pt x="38348" y="91511"/>
                </a:cubicBezTo>
                <a:cubicBezTo>
                  <a:pt x="38083" y="90146"/>
                  <a:pt x="38045" y="88762"/>
                  <a:pt x="37855" y="87397"/>
                </a:cubicBezTo>
                <a:cubicBezTo>
                  <a:pt x="37647" y="85994"/>
                  <a:pt x="37230" y="84610"/>
                  <a:pt x="36244" y="83549"/>
                </a:cubicBezTo>
                <a:cubicBezTo>
                  <a:pt x="36227" y="83526"/>
                  <a:pt x="36203" y="83515"/>
                  <a:pt x="36178" y="83514"/>
                </a:cubicBezTo>
                <a:lnTo>
                  <a:pt x="36178" y="83514"/>
                </a:lnTo>
                <a:cubicBezTo>
                  <a:pt x="38436" y="79777"/>
                  <a:pt x="41102" y="76305"/>
                  <a:pt x="43850" y="72899"/>
                </a:cubicBezTo>
                <a:close/>
                <a:moveTo>
                  <a:pt x="124" y="0"/>
                </a:moveTo>
                <a:cubicBezTo>
                  <a:pt x="60" y="0"/>
                  <a:pt x="1" y="49"/>
                  <a:pt x="36" y="119"/>
                </a:cubicBezTo>
                <a:lnTo>
                  <a:pt x="17" y="119"/>
                </a:lnTo>
                <a:cubicBezTo>
                  <a:pt x="2955" y="8498"/>
                  <a:pt x="5989" y="16839"/>
                  <a:pt x="9135" y="25123"/>
                </a:cubicBezTo>
                <a:cubicBezTo>
                  <a:pt x="9894" y="27152"/>
                  <a:pt x="10671" y="29180"/>
                  <a:pt x="11467" y="31208"/>
                </a:cubicBezTo>
                <a:cubicBezTo>
                  <a:pt x="12168" y="33028"/>
                  <a:pt x="12794" y="34905"/>
                  <a:pt x="13647" y="36649"/>
                </a:cubicBezTo>
                <a:cubicBezTo>
                  <a:pt x="14292" y="37976"/>
                  <a:pt x="15221" y="39246"/>
                  <a:pt x="16623" y="39796"/>
                </a:cubicBezTo>
                <a:cubicBezTo>
                  <a:pt x="17283" y="40054"/>
                  <a:pt x="17979" y="40142"/>
                  <a:pt x="18690" y="40142"/>
                </a:cubicBezTo>
                <a:cubicBezTo>
                  <a:pt x="19959" y="40142"/>
                  <a:pt x="21272" y="39862"/>
                  <a:pt x="22500" y="39777"/>
                </a:cubicBezTo>
                <a:cubicBezTo>
                  <a:pt x="23246" y="39726"/>
                  <a:pt x="23995" y="39701"/>
                  <a:pt x="24747" y="39701"/>
                </a:cubicBezTo>
                <a:cubicBezTo>
                  <a:pt x="26249" y="39701"/>
                  <a:pt x="27757" y="39802"/>
                  <a:pt x="29249" y="40004"/>
                </a:cubicBezTo>
                <a:cubicBezTo>
                  <a:pt x="31106" y="40270"/>
                  <a:pt x="33021" y="40668"/>
                  <a:pt x="34727" y="41502"/>
                </a:cubicBezTo>
                <a:cubicBezTo>
                  <a:pt x="36433" y="42317"/>
                  <a:pt x="37836" y="43682"/>
                  <a:pt x="38708" y="45350"/>
                </a:cubicBezTo>
                <a:cubicBezTo>
                  <a:pt x="39580" y="46981"/>
                  <a:pt x="40054" y="48782"/>
                  <a:pt x="40471" y="50545"/>
                </a:cubicBezTo>
                <a:cubicBezTo>
                  <a:pt x="42179" y="57664"/>
                  <a:pt x="43282" y="64918"/>
                  <a:pt x="43803" y="72216"/>
                </a:cubicBezTo>
                <a:lnTo>
                  <a:pt x="43803" y="72216"/>
                </a:lnTo>
                <a:cubicBezTo>
                  <a:pt x="43494" y="72599"/>
                  <a:pt x="43186" y="72983"/>
                  <a:pt x="42879" y="73369"/>
                </a:cubicBezTo>
                <a:cubicBezTo>
                  <a:pt x="40831" y="75966"/>
                  <a:pt x="38822" y="78601"/>
                  <a:pt x="37021" y="81387"/>
                </a:cubicBezTo>
                <a:cubicBezTo>
                  <a:pt x="35277" y="84098"/>
                  <a:pt x="33571" y="87018"/>
                  <a:pt x="32471" y="90070"/>
                </a:cubicBezTo>
                <a:cubicBezTo>
                  <a:pt x="31997" y="91359"/>
                  <a:pt x="31770" y="93198"/>
                  <a:pt x="33154" y="94013"/>
                </a:cubicBezTo>
                <a:cubicBezTo>
                  <a:pt x="33534" y="94235"/>
                  <a:pt x="33946" y="94326"/>
                  <a:pt x="34367" y="94326"/>
                </a:cubicBezTo>
                <a:cubicBezTo>
                  <a:pt x="35456" y="94326"/>
                  <a:pt x="36609" y="93717"/>
                  <a:pt x="37457" y="93198"/>
                </a:cubicBezTo>
                <a:cubicBezTo>
                  <a:pt x="37514" y="93160"/>
                  <a:pt x="37533" y="93103"/>
                  <a:pt x="37514" y="93046"/>
                </a:cubicBezTo>
                <a:cubicBezTo>
                  <a:pt x="36725" y="90076"/>
                  <a:pt x="36309" y="87016"/>
                  <a:pt x="36300" y="83937"/>
                </a:cubicBezTo>
                <a:lnTo>
                  <a:pt x="36300" y="83937"/>
                </a:lnTo>
                <a:cubicBezTo>
                  <a:pt x="38208" y="86250"/>
                  <a:pt x="37579" y="89653"/>
                  <a:pt x="38348" y="92383"/>
                </a:cubicBezTo>
                <a:cubicBezTo>
                  <a:pt x="38500" y="93065"/>
                  <a:pt x="38803" y="93710"/>
                  <a:pt x="39201" y="94297"/>
                </a:cubicBezTo>
                <a:cubicBezTo>
                  <a:pt x="39289" y="94413"/>
                  <a:pt x="39407" y="94460"/>
                  <a:pt x="39532" y="94460"/>
                </a:cubicBezTo>
                <a:cubicBezTo>
                  <a:pt x="39756" y="94460"/>
                  <a:pt x="40003" y="94309"/>
                  <a:pt x="40149" y="94127"/>
                </a:cubicBezTo>
                <a:cubicBezTo>
                  <a:pt x="40490" y="93728"/>
                  <a:pt x="40566" y="93103"/>
                  <a:pt x="40547" y="92591"/>
                </a:cubicBezTo>
                <a:cubicBezTo>
                  <a:pt x="40509" y="91681"/>
                  <a:pt x="40244" y="90752"/>
                  <a:pt x="40092" y="89861"/>
                </a:cubicBezTo>
                <a:cubicBezTo>
                  <a:pt x="39670" y="87551"/>
                  <a:pt x="39266" y="85241"/>
                  <a:pt x="38846" y="82914"/>
                </a:cubicBezTo>
                <a:lnTo>
                  <a:pt x="38846" y="82914"/>
                </a:lnTo>
                <a:cubicBezTo>
                  <a:pt x="40217" y="83575"/>
                  <a:pt x="40753" y="85091"/>
                  <a:pt x="41116" y="86487"/>
                </a:cubicBezTo>
                <a:cubicBezTo>
                  <a:pt x="41305" y="87245"/>
                  <a:pt x="41438" y="88022"/>
                  <a:pt x="41628" y="88781"/>
                </a:cubicBezTo>
                <a:cubicBezTo>
                  <a:pt x="41760" y="89349"/>
                  <a:pt x="41874" y="90146"/>
                  <a:pt x="42443" y="90468"/>
                </a:cubicBezTo>
                <a:cubicBezTo>
                  <a:pt x="42589" y="90550"/>
                  <a:pt x="42735" y="90587"/>
                  <a:pt x="42876" y="90587"/>
                </a:cubicBezTo>
                <a:cubicBezTo>
                  <a:pt x="43193" y="90587"/>
                  <a:pt x="43484" y="90402"/>
                  <a:pt x="43694" y="90127"/>
                </a:cubicBezTo>
                <a:cubicBezTo>
                  <a:pt x="44168" y="89539"/>
                  <a:pt x="44225" y="88781"/>
                  <a:pt x="44263" y="88060"/>
                </a:cubicBezTo>
                <a:cubicBezTo>
                  <a:pt x="44376" y="85842"/>
                  <a:pt x="44433" y="83624"/>
                  <a:pt x="44433" y="81425"/>
                </a:cubicBezTo>
                <a:cubicBezTo>
                  <a:pt x="44433" y="78462"/>
                  <a:pt x="44333" y="75502"/>
                  <a:pt x="44134" y="72549"/>
                </a:cubicBezTo>
                <a:lnTo>
                  <a:pt x="44134" y="72549"/>
                </a:lnTo>
                <a:cubicBezTo>
                  <a:pt x="45525" y="70831"/>
                  <a:pt x="46934" y="69129"/>
                  <a:pt x="48319" y="67416"/>
                </a:cubicBezTo>
                <a:cubicBezTo>
                  <a:pt x="50916" y="64213"/>
                  <a:pt x="53457" y="60952"/>
                  <a:pt x="55694" y="57464"/>
                </a:cubicBezTo>
                <a:cubicBezTo>
                  <a:pt x="55812" y="57293"/>
                  <a:pt x="55657" y="57122"/>
                  <a:pt x="55493" y="57122"/>
                </a:cubicBezTo>
                <a:cubicBezTo>
                  <a:pt x="55421" y="57122"/>
                  <a:pt x="55348" y="57155"/>
                  <a:pt x="55295" y="57236"/>
                </a:cubicBezTo>
                <a:cubicBezTo>
                  <a:pt x="51966" y="62402"/>
                  <a:pt x="47953" y="67087"/>
                  <a:pt x="44086" y="71866"/>
                </a:cubicBezTo>
                <a:lnTo>
                  <a:pt x="44086" y="71866"/>
                </a:lnTo>
                <a:cubicBezTo>
                  <a:pt x="43682" y="66321"/>
                  <a:pt x="42926" y="60806"/>
                  <a:pt x="41817" y="55360"/>
                </a:cubicBezTo>
                <a:cubicBezTo>
                  <a:pt x="41400" y="53255"/>
                  <a:pt x="40945" y="51132"/>
                  <a:pt x="40376" y="49066"/>
                </a:cubicBezTo>
                <a:cubicBezTo>
                  <a:pt x="39921" y="47379"/>
                  <a:pt x="39315" y="45673"/>
                  <a:pt x="38310" y="44213"/>
                </a:cubicBezTo>
                <a:cubicBezTo>
                  <a:pt x="36130" y="41104"/>
                  <a:pt x="32301" y="40175"/>
                  <a:pt x="28737" y="39739"/>
                </a:cubicBezTo>
                <a:cubicBezTo>
                  <a:pt x="27406" y="39567"/>
                  <a:pt x="26076" y="39485"/>
                  <a:pt x="24745" y="39485"/>
                </a:cubicBezTo>
                <a:cubicBezTo>
                  <a:pt x="23877" y="39485"/>
                  <a:pt x="23008" y="39520"/>
                  <a:pt x="22140" y="39587"/>
                </a:cubicBezTo>
                <a:cubicBezTo>
                  <a:pt x="21041" y="39680"/>
                  <a:pt x="19854" y="39911"/>
                  <a:pt x="18707" y="39911"/>
                </a:cubicBezTo>
                <a:cubicBezTo>
                  <a:pt x="17736" y="39911"/>
                  <a:pt x="16794" y="39745"/>
                  <a:pt x="15960" y="39189"/>
                </a:cubicBezTo>
                <a:cubicBezTo>
                  <a:pt x="14519" y="38204"/>
                  <a:pt x="13780" y="36479"/>
                  <a:pt x="13173" y="34924"/>
                </a:cubicBezTo>
                <a:cubicBezTo>
                  <a:pt x="12339" y="32820"/>
                  <a:pt x="11543" y="30735"/>
                  <a:pt x="10728" y="28630"/>
                </a:cubicBezTo>
                <a:cubicBezTo>
                  <a:pt x="7505" y="20194"/>
                  <a:pt x="4377" y="11721"/>
                  <a:pt x="1344" y="3228"/>
                </a:cubicBezTo>
                <a:cubicBezTo>
                  <a:pt x="965" y="2166"/>
                  <a:pt x="586" y="1124"/>
                  <a:pt x="226" y="62"/>
                </a:cubicBezTo>
                <a:cubicBezTo>
                  <a:pt x="204" y="19"/>
                  <a:pt x="163" y="0"/>
                  <a:pt x="124" y="0"/>
                </a:cubicBezTo>
                <a:close/>
              </a:path>
            </a:pathLst>
          </a:custGeom>
          <a:solidFill>
            <a:srgbClr val="1C5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8ADE43FA-1806-4E5F-98ED-F64DD9F33B3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439419" y="1875052"/>
            <a:ext cx="2439548" cy="2439548"/>
          </a:xfrm>
          <a:prstGeom prst="rect">
            <a:avLst/>
          </a:prstGeom>
        </p:spPr>
      </p:pic>
      <p:sp>
        <p:nvSpPr>
          <p:cNvPr id="5" name="TextBox 4">
            <a:extLst>
              <a:ext uri="{FF2B5EF4-FFF2-40B4-BE49-F238E27FC236}">
                <a16:creationId xmlns:a16="http://schemas.microsoft.com/office/drawing/2014/main" id="{B7429662-0CF3-437C-BBF2-9B852B38A8D5}"/>
              </a:ext>
            </a:extLst>
          </p:cNvPr>
          <p:cNvSpPr txBox="1"/>
          <p:nvPr/>
        </p:nvSpPr>
        <p:spPr>
          <a:xfrm>
            <a:off x="2000250" y="5143500"/>
            <a:ext cx="5143500" cy="230832"/>
          </a:xfrm>
          <a:prstGeom prst="rect">
            <a:avLst/>
          </a:prstGeom>
          <a:noFill/>
        </p:spPr>
        <p:txBody>
          <a:bodyPr wrap="square" rtlCol="0">
            <a:spAutoFit/>
          </a:bodyPr>
          <a:lstStyle/>
          <a:p>
            <a:r>
              <a:rPr lang="en-US" sz="900">
                <a:hlinkClick r:id="rId4" tooltip="https://en.wikipedia.org/wiki/File:CoffeeCup.svg"/>
              </a:rPr>
              <a:t>This Photo</a:t>
            </a:r>
            <a:r>
              <a:rPr lang="en-US" sz="900"/>
              <a:t> by Unknown Author is licensed under </a:t>
            </a:r>
            <a:r>
              <a:rPr lang="en-US" sz="900">
                <a:hlinkClick r:id="rId5" tooltip="https://creativecommons.org/licenses/by-sa/3.0/"/>
              </a:rPr>
              <a:t>CC BY-SA</a:t>
            </a:r>
            <a:endParaRPr lang="en-US"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7316BED-0214-4B28-8BD3-E6EAF62E4203}"/>
              </a:ext>
            </a:extLst>
          </p:cNvPr>
          <p:cNvSpPr>
            <a:spLocks noGrp="1"/>
          </p:cNvSpPr>
          <p:nvPr>
            <p:ph type="subTitle" idx="1"/>
          </p:nvPr>
        </p:nvSpPr>
        <p:spPr/>
        <p:txBody>
          <a:bodyPr/>
          <a:lstStyle/>
          <a:p>
            <a:pPr marL="139700" indent="0">
              <a:buNone/>
            </a:pPr>
            <a:r>
              <a:rPr lang="en-US" sz="2000" dirty="0"/>
              <a:t>Trauma results from an event, series of events, or set of circumstances that is experienced by an individual as physically or emotionally harmful or life threatening and that has lasting adverse effects on the individual’s functioning and mental, physical, social, emotional or spiritual well-being.</a:t>
            </a:r>
          </a:p>
          <a:p>
            <a:pPr marL="139700" indent="0">
              <a:buNone/>
            </a:pPr>
            <a:endParaRPr lang="en-US" sz="2000" dirty="0"/>
          </a:p>
          <a:p>
            <a:pPr marL="139700" indent="0">
              <a:buNone/>
            </a:pPr>
            <a:r>
              <a:rPr lang="en-US" sz="2000" dirty="0"/>
              <a:t>					</a:t>
            </a:r>
            <a:r>
              <a:rPr lang="en-US" sz="1600" dirty="0"/>
              <a:t>SAMHSA 2014</a:t>
            </a:r>
          </a:p>
          <a:p>
            <a:endParaRPr lang="en-US" dirty="0"/>
          </a:p>
        </p:txBody>
      </p:sp>
      <p:sp>
        <p:nvSpPr>
          <p:cNvPr id="4" name="Title 3">
            <a:extLst>
              <a:ext uri="{FF2B5EF4-FFF2-40B4-BE49-F238E27FC236}">
                <a16:creationId xmlns:a16="http://schemas.microsoft.com/office/drawing/2014/main" id="{4EF62759-8EDD-4151-8CBE-266D11ED3F98}"/>
              </a:ext>
            </a:extLst>
          </p:cNvPr>
          <p:cNvSpPr>
            <a:spLocks noGrp="1"/>
          </p:cNvSpPr>
          <p:nvPr>
            <p:ph type="ctrTitle"/>
          </p:nvPr>
        </p:nvSpPr>
        <p:spPr/>
        <p:txBody>
          <a:bodyPr/>
          <a:lstStyle/>
          <a:p>
            <a:r>
              <a:rPr lang="en-US" dirty="0"/>
              <a:t>Defining Trauma</a:t>
            </a:r>
          </a:p>
        </p:txBody>
      </p:sp>
    </p:spTree>
    <p:extLst>
      <p:ext uri="{BB962C8B-B14F-4D97-AF65-F5344CB8AC3E}">
        <p14:creationId xmlns:p14="http://schemas.microsoft.com/office/powerpoint/2010/main" val="562963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2E7E08-85C7-4BED-92AB-F4F40205D82E}"/>
              </a:ext>
            </a:extLst>
          </p:cNvPr>
          <p:cNvSpPr>
            <a:spLocks noGrp="1"/>
          </p:cNvSpPr>
          <p:nvPr>
            <p:ph type="title"/>
          </p:nvPr>
        </p:nvSpPr>
        <p:spPr/>
        <p:txBody>
          <a:bodyPr/>
          <a:lstStyle/>
          <a:p>
            <a:r>
              <a:rPr lang="en-US" sz="2000" dirty="0"/>
              <a:t>Acute Events</a:t>
            </a:r>
          </a:p>
        </p:txBody>
      </p:sp>
      <p:sp>
        <p:nvSpPr>
          <p:cNvPr id="5" name="Subtitle 4">
            <a:extLst>
              <a:ext uri="{FF2B5EF4-FFF2-40B4-BE49-F238E27FC236}">
                <a16:creationId xmlns:a16="http://schemas.microsoft.com/office/drawing/2014/main" id="{901D5AF8-B4F4-448C-A252-472CD7284591}"/>
              </a:ext>
            </a:extLst>
          </p:cNvPr>
          <p:cNvSpPr>
            <a:spLocks noGrp="1"/>
          </p:cNvSpPr>
          <p:nvPr>
            <p:ph type="subTitle" idx="1"/>
          </p:nvPr>
        </p:nvSpPr>
        <p:spPr>
          <a:xfrm>
            <a:off x="1698617" y="2015469"/>
            <a:ext cx="2852148" cy="2038737"/>
          </a:xfrm>
        </p:spPr>
        <p:txBody>
          <a:bodyPr/>
          <a:lstStyle/>
          <a:p>
            <a:r>
              <a:rPr lang="en-US" sz="1800" dirty="0"/>
              <a:t>Assault</a:t>
            </a:r>
          </a:p>
          <a:p>
            <a:r>
              <a:rPr lang="en-US" sz="1800" dirty="0"/>
              <a:t>School shootings</a:t>
            </a:r>
          </a:p>
          <a:p>
            <a:r>
              <a:rPr lang="en-US" sz="1800" dirty="0"/>
              <a:t>Accidents</a:t>
            </a:r>
          </a:p>
          <a:p>
            <a:r>
              <a:rPr lang="en-US" sz="1800" dirty="0"/>
              <a:t>Loss of a loved one</a:t>
            </a:r>
          </a:p>
          <a:p>
            <a:r>
              <a:rPr lang="en-US" sz="1800" dirty="0"/>
              <a:t>Separations/divorce</a:t>
            </a:r>
          </a:p>
          <a:p>
            <a:r>
              <a:rPr lang="en-US" sz="1800" dirty="0"/>
              <a:t>Natural disasters </a:t>
            </a:r>
          </a:p>
        </p:txBody>
      </p:sp>
      <p:sp>
        <p:nvSpPr>
          <p:cNvPr id="6" name="Title 5">
            <a:extLst>
              <a:ext uri="{FF2B5EF4-FFF2-40B4-BE49-F238E27FC236}">
                <a16:creationId xmlns:a16="http://schemas.microsoft.com/office/drawing/2014/main" id="{81430EFC-2104-4EE0-BDE5-8F7AF2AF7217}"/>
              </a:ext>
            </a:extLst>
          </p:cNvPr>
          <p:cNvSpPr>
            <a:spLocks noGrp="1"/>
          </p:cNvSpPr>
          <p:nvPr>
            <p:ph type="title" idx="2"/>
          </p:nvPr>
        </p:nvSpPr>
        <p:spPr/>
        <p:txBody>
          <a:bodyPr/>
          <a:lstStyle/>
          <a:p>
            <a:r>
              <a:rPr lang="en-US" sz="2000" dirty="0"/>
              <a:t>Chronic Situations</a:t>
            </a:r>
          </a:p>
        </p:txBody>
      </p:sp>
      <p:sp>
        <p:nvSpPr>
          <p:cNvPr id="13" name="Subtitle 12">
            <a:extLst>
              <a:ext uri="{FF2B5EF4-FFF2-40B4-BE49-F238E27FC236}">
                <a16:creationId xmlns:a16="http://schemas.microsoft.com/office/drawing/2014/main" id="{13B1E630-EE9D-49D6-9122-A3366FD73EC6}"/>
              </a:ext>
            </a:extLst>
          </p:cNvPr>
          <p:cNvSpPr>
            <a:spLocks noGrp="1"/>
          </p:cNvSpPr>
          <p:nvPr>
            <p:ph type="subTitle" idx="3"/>
          </p:nvPr>
        </p:nvSpPr>
        <p:spPr>
          <a:xfrm>
            <a:off x="4593236" y="2015470"/>
            <a:ext cx="2975352" cy="2038736"/>
          </a:xfrm>
        </p:spPr>
        <p:txBody>
          <a:bodyPr/>
          <a:lstStyle/>
          <a:p>
            <a:r>
              <a:rPr lang="en-US" sz="1800" dirty="0"/>
              <a:t>War</a:t>
            </a:r>
          </a:p>
          <a:p>
            <a:r>
              <a:rPr lang="en-US" sz="1800" dirty="0"/>
              <a:t>Abuse and neglect</a:t>
            </a:r>
          </a:p>
          <a:p>
            <a:r>
              <a:rPr lang="en-US" sz="1800" dirty="0"/>
              <a:t>Domestic violence</a:t>
            </a:r>
          </a:p>
          <a:p>
            <a:r>
              <a:rPr lang="en-US" sz="1800" dirty="0"/>
              <a:t>Harassment/bullying</a:t>
            </a:r>
          </a:p>
          <a:p>
            <a:r>
              <a:rPr lang="en-US" sz="1800" dirty="0"/>
              <a:t>Violent neighborhoods</a:t>
            </a:r>
          </a:p>
          <a:p>
            <a:r>
              <a:rPr lang="en-US" sz="1800" dirty="0"/>
              <a:t>Vicarious traumatization</a:t>
            </a:r>
          </a:p>
        </p:txBody>
      </p:sp>
      <p:sp>
        <p:nvSpPr>
          <p:cNvPr id="12" name="Title 11">
            <a:extLst>
              <a:ext uri="{FF2B5EF4-FFF2-40B4-BE49-F238E27FC236}">
                <a16:creationId xmlns:a16="http://schemas.microsoft.com/office/drawing/2014/main" id="{1D23E358-E72E-4AB0-9E2C-2754158D7F53}"/>
              </a:ext>
            </a:extLst>
          </p:cNvPr>
          <p:cNvSpPr>
            <a:spLocks noGrp="1"/>
          </p:cNvSpPr>
          <p:nvPr>
            <p:ph type="ctrTitle" idx="8"/>
          </p:nvPr>
        </p:nvSpPr>
        <p:spPr>
          <a:xfrm>
            <a:off x="714515" y="615396"/>
            <a:ext cx="7672500" cy="577800"/>
          </a:xfrm>
        </p:spPr>
        <p:txBody>
          <a:bodyPr/>
          <a:lstStyle/>
          <a:p>
            <a:r>
              <a:rPr lang="en-US" dirty="0"/>
              <a:t>Trauma can be caused by</a:t>
            </a:r>
          </a:p>
        </p:txBody>
      </p:sp>
      <p:sp>
        <p:nvSpPr>
          <p:cNvPr id="2" name="TextBox 1">
            <a:extLst>
              <a:ext uri="{FF2B5EF4-FFF2-40B4-BE49-F238E27FC236}">
                <a16:creationId xmlns:a16="http://schemas.microsoft.com/office/drawing/2014/main" id="{5A0B1E61-C99C-4368-B5FE-83C514B94AF6}"/>
              </a:ext>
            </a:extLst>
          </p:cNvPr>
          <p:cNvSpPr txBox="1"/>
          <p:nvPr/>
        </p:nvSpPr>
        <p:spPr>
          <a:xfrm>
            <a:off x="3521298" y="4343438"/>
            <a:ext cx="4618572" cy="369332"/>
          </a:xfrm>
          <a:prstGeom prst="rect">
            <a:avLst/>
          </a:prstGeom>
          <a:noFill/>
        </p:spPr>
        <p:txBody>
          <a:bodyPr wrap="none" rtlCol="0">
            <a:spAutoFit/>
          </a:bodyPr>
          <a:lstStyle/>
          <a:p>
            <a:r>
              <a:rPr lang="en-US" sz="1800" dirty="0">
                <a:solidFill>
                  <a:schemeClr val="bg2"/>
                </a:solidFill>
                <a:latin typeface="Open Sans" panose="020B0606030504020204" pitchFamily="34" charset="0"/>
                <a:ea typeface="Open Sans" panose="020B0606030504020204" pitchFamily="34" charset="0"/>
                <a:cs typeface="Open Sans" panose="020B0606030504020204" pitchFamily="34" charset="0"/>
              </a:rPr>
              <a:t>COVID-19 creates multiple trauma events</a:t>
            </a:r>
          </a:p>
        </p:txBody>
      </p:sp>
    </p:spTree>
    <p:extLst>
      <p:ext uri="{BB962C8B-B14F-4D97-AF65-F5344CB8AC3E}">
        <p14:creationId xmlns:p14="http://schemas.microsoft.com/office/powerpoint/2010/main" val="88986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13"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7"/>
        <p:cNvGrpSpPr/>
        <p:nvPr/>
      </p:nvGrpSpPr>
      <p:grpSpPr>
        <a:xfrm>
          <a:off x="0" y="0"/>
          <a:ext cx="0" cy="0"/>
          <a:chOff x="0" y="0"/>
          <a:chExt cx="0" cy="0"/>
        </a:xfrm>
      </p:grpSpPr>
      <p:sp>
        <p:nvSpPr>
          <p:cNvPr id="2178" name="Google Shape;2178;p42"/>
          <p:cNvSpPr txBox="1">
            <a:spLocks noGrp="1"/>
          </p:cNvSpPr>
          <p:nvPr>
            <p:ph type="subTitle" idx="4294967295"/>
          </p:nvPr>
        </p:nvSpPr>
        <p:spPr>
          <a:xfrm flipH="1">
            <a:off x="2845259" y="2670902"/>
            <a:ext cx="4051300" cy="1063625"/>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sz="2200" dirty="0"/>
              <a:t>It is not just the event, but how the individual experiences it and how they react to it.</a:t>
            </a:r>
            <a:endParaRPr sz="2200" dirty="0"/>
          </a:p>
        </p:txBody>
      </p:sp>
      <p:sp>
        <p:nvSpPr>
          <p:cNvPr id="2179" name="Google Shape;2179;p42"/>
          <p:cNvSpPr txBox="1">
            <a:spLocks noGrp="1"/>
          </p:cNvSpPr>
          <p:nvPr>
            <p:ph type="ctrTitle" idx="4294967295"/>
          </p:nvPr>
        </p:nvSpPr>
        <p:spPr>
          <a:xfrm flipH="1">
            <a:off x="2203373" y="1399582"/>
            <a:ext cx="4299027" cy="93503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dirty="0"/>
              <a:t>It is important to keep in mind…</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4DB2F8-CCF1-470F-A263-5EF526E0AC6E}"/>
              </a:ext>
            </a:extLst>
          </p:cNvPr>
          <p:cNvSpPr>
            <a:spLocks noGrp="1"/>
          </p:cNvSpPr>
          <p:nvPr>
            <p:ph type="title"/>
          </p:nvPr>
        </p:nvSpPr>
        <p:spPr/>
        <p:txBody>
          <a:bodyPr/>
          <a:lstStyle/>
          <a:p>
            <a:r>
              <a:rPr lang="en-US" sz="2000" dirty="0"/>
              <a:t>Increased</a:t>
            </a:r>
          </a:p>
        </p:txBody>
      </p:sp>
      <p:sp>
        <p:nvSpPr>
          <p:cNvPr id="5" name="Subtitle 4">
            <a:extLst>
              <a:ext uri="{FF2B5EF4-FFF2-40B4-BE49-F238E27FC236}">
                <a16:creationId xmlns:a16="http://schemas.microsoft.com/office/drawing/2014/main" id="{3BE842B8-AE10-4448-86E4-73F1A67C7591}"/>
              </a:ext>
            </a:extLst>
          </p:cNvPr>
          <p:cNvSpPr>
            <a:spLocks noGrp="1"/>
          </p:cNvSpPr>
          <p:nvPr>
            <p:ph type="subTitle" idx="1"/>
          </p:nvPr>
        </p:nvSpPr>
        <p:spPr>
          <a:xfrm>
            <a:off x="177463" y="2194825"/>
            <a:ext cx="4096800" cy="2490300"/>
          </a:xfrm>
        </p:spPr>
        <p:txBody>
          <a:bodyPr/>
          <a:lstStyle/>
          <a:p>
            <a:pPr lvl="1" algn="l" eaLnBrk="1" hangingPunct="1"/>
            <a:r>
              <a:rPr lang="en-US" sz="1600" dirty="0"/>
              <a:t>Fight, flight, </a:t>
            </a:r>
            <a:r>
              <a:rPr lang="en-US" sz="1600" i="1" dirty="0"/>
              <a:t>freeze</a:t>
            </a:r>
            <a:r>
              <a:rPr lang="en-US" sz="1600" dirty="0"/>
              <a:t> response</a:t>
            </a:r>
          </a:p>
          <a:p>
            <a:pPr lvl="1" algn="l" eaLnBrk="1" hangingPunct="1"/>
            <a:r>
              <a:rPr lang="en-US" sz="1600" dirty="0"/>
              <a:t>Hypervigilance, arousal, paranoia </a:t>
            </a:r>
          </a:p>
          <a:p>
            <a:pPr lvl="1" algn="l" eaLnBrk="1" hangingPunct="1"/>
            <a:r>
              <a:rPr lang="en-US" sz="1600" dirty="0"/>
              <a:t>Perceptual and information processing distortions</a:t>
            </a:r>
          </a:p>
          <a:p>
            <a:pPr lvl="1" algn="l" eaLnBrk="1" hangingPunct="1"/>
            <a:r>
              <a:rPr lang="en-US" sz="1600" dirty="0"/>
              <a:t>Pain tolerance</a:t>
            </a:r>
          </a:p>
          <a:p>
            <a:pPr lvl="1" algn="l" eaLnBrk="1" hangingPunct="1"/>
            <a:r>
              <a:rPr lang="en-US" sz="1600" dirty="0"/>
              <a:t>Emotional blunting</a:t>
            </a:r>
          </a:p>
          <a:p>
            <a:pPr lvl="1" algn="l" eaLnBrk="1" hangingPunct="1"/>
            <a:r>
              <a:rPr lang="en-US" sz="1600" dirty="0"/>
              <a:t>Aggression and irritability</a:t>
            </a:r>
          </a:p>
          <a:p>
            <a:pPr marL="139700" indent="0">
              <a:buNone/>
            </a:pPr>
            <a:endParaRPr lang="en-US" dirty="0"/>
          </a:p>
        </p:txBody>
      </p:sp>
      <p:sp>
        <p:nvSpPr>
          <p:cNvPr id="6" name="Title 5">
            <a:extLst>
              <a:ext uri="{FF2B5EF4-FFF2-40B4-BE49-F238E27FC236}">
                <a16:creationId xmlns:a16="http://schemas.microsoft.com/office/drawing/2014/main" id="{8F4634F6-F27F-441A-B2B3-AB1E5DB354EF}"/>
              </a:ext>
            </a:extLst>
          </p:cNvPr>
          <p:cNvSpPr>
            <a:spLocks noGrp="1"/>
          </p:cNvSpPr>
          <p:nvPr>
            <p:ph type="title" idx="2"/>
          </p:nvPr>
        </p:nvSpPr>
        <p:spPr/>
        <p:txBody>
          <a:bodyPr/>
          <a:lstStyle/>
          <a:p>
            <a:r>
              <a:rPr lang="en-US" sz="2000" dirty="0"/>
              <a:t>Decreased</a:t>
            </a:r>
          </a:p>
        </p:txBody>
      </p:sp>
      <p:sp>
        <p:nvSpPr>
          <p:cNvPr id="7" name="Subtitle 6">
            <a:extLst>
              <a:ext uri="{FF2B5EF4-FFF2-40B4-BE49-F238E27FC236}">
                <a16:creationId xmlns:a16="http://schemas.microsoft.com/office/drawing/2014/main" id="{D178767A-3369-45BE-AD1C-198D9F8A2D39}"/>
              </a:ext>
            </a:extLst>
          </p:cNvPr>
          <p:cNvSpPr>
            <a:spLocks noGrp="1"/>
          </p:cNvSpPr>
          <p:nvPr>
            <p:ph type="subTitle" idx="3"/>
          </p:nvPr>
        </p:nvSpPr>
        <p:spPr>
          <a:xfrm>
            <a:off x="4195378" y="2194825"/>
            <a:ext cx="4096800" cy="2490300"/>
          </a:xfrm>
        </p:spPr>
        <p:txBody>
          <a:bodyPr/>
          <a:lstStyle/>
          <a:p>
            <a:pPr lvl="1" algn="l"/>
            <a:r>
              <a:rPr lang="en-US" sz="1600" dirty="0"/>
              <a:t>Memory processing and retrieval</a:t>
            </a:r>
          </a:p>
          <a:p>
            <a:pPr lvl="1" algn="l" eaLnBrk="1" hangingPunct="1"/>
            <a:r>
              <a:rPr lang="en-US" sz="1600" dirty="0"/>
              <a:t>Reality testing</a:t>
            </a:r>
          </a:p>
          <a:p>
            <a:pPr lvl="1" algn="l" eaLnBrk="1" hangingPunct="1"/>
            <a:r>
              <a:rPr lang="en-US" sz="1600" dirty="0"/>
              <a:t>Body and emotional awareness</a:t>
            </a:r>
          </a:p>
          <a:p>
            <a:pPr lvl="1" algn="l" eaLnBrk="1" hangingPunct="1"/>
            <a:r>
              <a:rPr lang="en-US" sz="1600" dirty="0"/>
              <a:t>Immune response</a:t>
            </a:r>
          </a:p>
        </p:txBody>
      </p:sp>
      <p:sp>
        <p:nvSpPr>
          <p:cNvPr id="8" name="Title 7">
            <a:extLst>
              <a:ext uri="{FF2B5EF4-FFF2-40B4-BE49-F238E27FC236}">
                <a16:creationId xmlns:a16="http://schemas.microsoft.com/office/drawing/2014/main" id="{08D3B340-D33F-462F-A55F-0C4FFE543558}"/>
              </a:ext>
            </a:extLst>
          </p:cNvPr>
          <p:cNvSpPr>
            <a:spLocks noGrp="1"/>
          </p:cNvSpPr>
          <p:nvPr>
            <p:ph type="ctrTitle" idx="4"/>
          </p:nvPr>
        </p:nvSpPr>
        <p:spPr/>
        <p:txBody>
          <a:bodyPr/>
          <a:lstStyle/>
          <a:p>
            <a:r>
              <a:rPr lang="en-US" dirty="0"/>
              <a:t>Stress Response</a:t>
            </a:r>
          </a:p>
        </p:txBody>
      </p:sp>
    </p:spTree>
    <p:extLst>
      <p:ext uri="{BB962C8B-B14F-4D97-AF65-F5344CB8AC3E}">
        <p14:creationId xmlns:p14="http://schemas.microsoft.com/office/powerpoint/2010/main" val="1985393941"/>
      </p:ext>
    </p:extLst>
  </p:cSld>
  <p:clrMapOvr>
    <a:masterClrMapping/>
  </p:clrMapOvr>
</p:sld>
</file>

<file path=ppt/theme/theme1.xml><?xml version="1.0" encoding="utf-8"?>
<a:theme xmlns:a="http://schemas.openxmlformats.org/drawingml/2006/main" name="Aqua Marketing Plan by Slidego">
  <a:themeElements>
    <a:clrScheme name="Simple Light">
      <a:dk1>
        <a:srgbClr val="434343"/>
      </a:dk1>
      <a:lt1>
        <a:srgbClr val="FFFFFF"/>
      </a:lt1>
      <a:dk2>
        <a:srgbClr val="073763"/>
      </a:dk2>
      <a:lt2>
        <a:srgbClr val="3D85C6"/>
      </a:lt2>
      <a:accent1>
        <a:srgbClr val="3D85C6"/>
      </a:accent1>
      <a:accent2>
        <a:srgbClr val="B6D7A8"/>
      </a:accent2>
      <a:accent3>
        <a:srgbClr val="9FC5E8"/>
      </a:accent3>
      <a:accent4>
        <a:srgbClr val="9EDCD9"/>
      </a:accent4>
      <a:accent5>
        <a:srgbClr val="93C47D"/>
      </a:accent5>
      <a:accent6>
        <a:srgbClr val="6FA8DC"/>
      </a:accent6>
      <a:hlink>
        <a:srgbClr val="0737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1450</Words>
  <Application>Microsoft Office PowerPoint</Application>
  <PresentationFormat>On-screen Show (16:9)</PresentationFormat>
  <Paragraphs>272</Paragraphs>
  <Slides>36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Josefin Sans</vt:lpstr>
      <vt:lpstr>Wingdings 2</vt:lpstr>
      <vt:lpstr>Open Sans SemiBold</vt:lpstr>
      <vt:lpstr>Overpass Black</vt:lpstr>
      <vt:lpstr>Fira Sans Extra Condensed Medium</vt:lpstr>
      <vt:lpstr>Arial</vt:lpstr>
      <vt:lpstr>Open Sans</vt:lpstr>
      <vt:lpstr>Aqua Marketing Plan by Slidego</vt:lpstr>
      <vt:lpstr>Understanding Trauma and Its Impact</vt:lpstr>
      <vt:lpstr>Zoom Keeping/Netiquette</vt:lpstr>
      <vt:lpstr>Agenda</vt:lpstr>
      <vt:lpstr>Checking-in</vt:lpstr>
      <vt:lpstr>Self Care</vt:lpstr>
      <vt:lpstr>Defining Trauma</vt:lpstr>
      <vt:lpstr>Acute Events</vt:lpstr>
      <vt:lpstr>It is important to keep in mind…</vt:lpstr>
      <vt:lpstr>Increased</vt:lpstr>
      <vt:lpstr>PowerPoint Presentation</vt:lpstr>
      <vt:lpstr>PowerPoint Presentation</vt:lpstr>
      <vt:lpstr>Re-Traumatization  A situation, attitude, interaction, or environment that replicates the events or dynamics of the original trauma and triggers the overwhelming feelings and reactions associated with them. </vt:lpstr>
      <vt:lpstr>Post Traumatic Stress Disorder (PTSD)</vt:lpstr>
      <vt:lpstr>Effects of Trauma </vt:lpstr>
      <vt:lpstr>ACEs Study Kaiser Permante</vt:lpstr>
      <vt:lpstr>Participants Demographics</vt:lpstr>
      <vt:lpstr>Adverse Childhood Experiences</vt:lpstr>
      <vt:lpstr>How common  are ACEs?</vt:lpstr>
      <vt:lpstr>PowerPoint Presentation</vt:lpstr>
      <vt:lpstr>Prevalence</vt:lpstr>
      <vt:lpstr>Impact of ACEs</vt:lpstr>
      <vt:lpstr>PowerPoint Presentation</vt:lpstr>
      <vt:lpstr>Work Related Trauma and Stress</vt:lpstr>
      <vt:lpstr>How about Resiliency?</vt:lpstr>
      <vt:lpstr>Werner &amp; Smith: Classic Resiliency Study</vt:lpstr>
      <vt:lpstr>Internal Protective Factors</vt:lpstr>
      <vt:lpstr>Strategy 1</vt:lpstr>
      <vt:lpstr>PowerPoint Presentation</vt:lpstr>
      <vt:lpstr>  Build SEL Competencies</vt:lpstr>
      <vt:lpstr>PowerPoint Presentation</vt:lpstr>
      <vt:lpstr>PowerPoint Presentation</vt:lpstr>
      <vt:lpstr>Next Trainings</vt:lpstr>
      <vt:lpstr>References</vt:lpstr>
      <vt:lpstr>References/Resources</vt:lpstr>
      <vt:lpstr>Questions?                               Thank You!</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Trauma and Its Impact</dc:title>
  <dc:creator>Jutta Dotterweich</dc:creator>
  <cp:lastModifiedBy>Karen Schantz</cp:lastModifiedBy>
  <cp:revision>39</cp:revision>
  <dcterms:modified xsi:type="dcterms:W3CDTF">2021-04-15T14:48:21Z</dcterms:modified>
</cp:coreProperties>
</file>