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22"/>
  </p:notesMasterIdLst>
  <p:sldIdLst>
    <p:sldId id="256" r:id="rId2"/>
    <p:sldId id="337" r:id="rId3"/>
    <p:sldId id="296" r:id="rId4"/>
    <p:sldId id="341" r:id="rId5"/>
    <p:sldId id="274" r:id="rId6"/>
    <p:sldId id="309" r:id="rId7"/>
    <p:sldId id="261" r:id="rId8"/>
    <p:sldId id="258" r:id="rId9"/>
    <p:sldId id="260" r:id="rId10"/>
    <p:sldId id="267" r:id="rId11"/>
    <p:sldId id="339" r:id="rId12"/>
    <p:sldId id="264" r:id="rId13"/>
    <p:sldId id="338" r:id="rId14"/>
    <p:sldId id="259" r:id="rId15"/>
    <p:sldId id="340" r:id="rId16"/>
    <p:sldId id="342" r:id="rId17"/>
    <p:sldId id="343" r:id="rId18"/>
    <p:sldId id="272" r:id="rId19"/>
    <p:sldId id="278" r:id="rId20"/>
    <p:sldId id="262" r:id="rId21"/>
  </p:sldIdLst>
  <p:sldSz cx="9144000" cy="5143500" type="screen16x9"/>
  <p:notesSz cx="6858000" cy="9144000"/>
  <p:embeddedFontLst>
    <p:embeddedFont>
      <p:font typeface="ABeeZee" panose="02000000000000000000" pitchFamily="2" charset="0"/>
      <p:regular r:id="rId23"/>
      <p:italic r:id="rId24"/>
    </p:embeddedFont>
    <p:embeddedFont>
      <p:font typeface="Apple Braille" pitchFamily="2" charset="0"/>
      <p:regular r:id="rId25"/>
    </p:embeddedFont>
    <p:embeddedFont>
      <p:font typeface="Sniglet" pitchFamily="82"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23C5A2-A0DD-4E79-BE04-7D119BC8A5BD}">
  <a:tblStyle styleId="{0C23C5A2-A0DD-4E79-BE04-7D119BC8A5B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9B248E0-1565-4C16-AEEE-CBC98B609FD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85185"/>
  </p:normalViewPr>
  <p:slideViewPr>
    <p:cSldViewPr snapToGrid="0" snapToObjects="1">
      <p:cViewPr varScale="1">
        <p:scale>
          <a:sx n="120" d="100"/>
          <a:sy n="120" d="100"/>
        </p:scale>
        <p:origin x="14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0267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images.app.goo.gl</a:t>
            </a:r>
            <a:r>
              <a:rPr lang="en-US" dirty="0"/>
              <a:t>/8GU6CDnMtA7ecAti9</a:t>
            </a:r>
          </a:p>
          <a:p>
            <a:endParaRPr lang="en-US" dirty="0"/>
          </a:p>
          <a:p>
            <a:r>
              <a:rPr lang="en-US" dirty="0"/>
              <a:t>https://</a:t>
            </a:r>
            <a:r>
              <a:rPr lang="en-US" dirty="0" err="1"/>
              <a:t>images.app.goo.gl</a:t>
            </a:r>
            <a:r>
              <a:rPr lang="en-US" dirty="0"/>
              <a:t>/THvvgXAvc2ob6JHC7</a:t>
            </a:r>
          </a:p>
          <a:p>
            <a:endParaRPr lang="en-US" dirty="0"/>
          </a:p>
        </p:txBody>
      </p:sp>
    </p:spTree>
    <p:extLst>
      <p:ext uri="{BB962C8B-B14F-4D97-AF65-F5344CB8AC3E}">
        <p14:creationId xmlns:p14="http://schemas.microsoft.com/office/powerpoint/2010/main" val="204156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753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31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0" y="0"/>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chemeClr val="lt1"/>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09600" y="1991850"/>
            <a:ext cx="53457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A1CE61-FE08-46FB-B6A7-6724F85CDA56}" type="datetimeFigureOut">
              <a:rPr lang="en-US" smtClean="0"/>
              <a:t>12/9/21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AFD731-D4E8-4D2A-9B8E-62ADF0FBCEE4}" type="slidenum">
              <a:rPr lang="en-US" smtClean="0"/>
              <a:t>‹#›</a:t>
            </a:fld>
            <a:endParaRPr lang="en-US"/>
          </a:p>
        </p:txBody>
      </p:sp>
    </p:spTree>
    <p:extLst>
      <p:ext uri="{BB962C8B-B14F-4D97-AF65-F5344CB8AC3E}">
        <p14:creationId xmlns:p14="http://schemas.microsoft.com/office/powerpoint/2010/main" val="3627444705"/>
      </p:ext>
    </p:extLst>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sp>
        <p:nvSpPr>
          <p:cNvPr id="13" name="Google Shape;13;p3"/>
          <p:cNvSpPr/>
          <p:nvPr/>
        </p:nvSpPr>
        <p:spPr>
          <a:xfrm flipH="1">
            <a:off x="0" y="0"/>
            <a:ext cx="6593211" cy="5143591"/>
          </a:xfrm>
          <a:custGeom>
            <a:avLst/>
            <a:gdLst/>
            <a:ahLst/>
            <a:cxnLst/>
            <a:rect l="l" t="t" r="r" b="b"/>
            <a:pathLst>
              <a:path w="126823" h="98939" extrusionOk="0">
                <a:moveTo>
                  <a:pt x="8625" y="1"/>
                </a:moveTo>
                <a:lnTo>
                  <a:pt x="8114" y="891"/>
                </a:lnTo>
                <a:lnTo>
                  <a:pt x="7133" y="2705"/>
                </a:lnTo>
                <a:lnTo>
                  <a:pt x="6209" y="4543"/>
                </a:lnTo>
                <a:lnTo>
                  <a:pt x="5352" y="6407"/>
                </a:lnTo>
                <a:lnTo>
                  <a:pt x="4544" y="8287"/>
                </a:lnTo>
                <a:lnTo>
                  <a:pt x="3810" y="10191"/>
                </a:lnTo>
                <a:lnTo>
                  <a:pt x="3134" y="12120"/>
                </a:lnTo>
                <a:lnTo>
                  <a:pt x="2515" y="14066"/>
                </a:lnTo>
                <a:lnTo>
                  <a:pt x="1971" y="16037"/>
                </a:lnTo>
                <a:lnTo>
                  <a:pt x="1485" y="18015"/>
                </a:lnTo>
                <a:lnTo>
                  <a:pt x="1064" y="20019"/>
                </a:lnTo>
                <a:lnTo>
                  <a:pt x="718" y="22047"/>
                </a:lnTo>
                <a:lnTo>
                  <a:pt x="438" y="24084"/>
                </a:lnTo>
                <a:lnTo>
                  <a:pt x="223" y="26137"/>
                </a:lnTo>
                <a:lnTo>
                  <a:pt x="75" y="28206"/>
                </a:lnTo>
                <a:lnTo>
                  <a:pt x="9" y="30292"/>
                </a:lnTo>
                <a:lnTo>
                  <a:pt x="1" y="31339"/>
                </a:lnTo>
                <a:lnTo>
                  <a:pt x="9" y="32716"/>
                </a:lnTo>
                <a:lnTo>
                  <a:pt x="133" y="35453"/>
                </a:lnTo>
                <a:lnTo>
                  <a:pt x="380" y="38158"/>
                </a:lnTo>
                <a:lnTo>
                  <a:pt x="751" y="40837"/>
                </a:lnTo>
                <a:lnTo>
                  <a:pt x="1229" y="43492"/>
                </a:lnTo>
                <a:lnTo>
                  <a:pt x="1831" y="46114"/>
                </a:lnTo>
                <a:lnTo>
                  <a:pt x="2548" y="48703"/>
                </a:lnTo>
                <a:lnTo>
                  <a:pt x="3373" y="51259"/>
                </a:lnTo>
                <a:lnTo>
                  <a:pt x="4305" y="53781"/>
                </a:lnTo>
                <a:lnTo>
                  <a:pt x="5343" y="56263"/>
                </a:lnTo>
                <a:lnTo>
                  <a:pt x="6489" y="58704"/>
                </a:lnTo>
                <a:lnTo>
                  <a:pt x="7734" y="61111"/>
                </a:lnTo>
                <a:lnTo>
                  <a:pt x="9087" y="63469"/>
                </a:lnTo>
                <a:lnTo>
                  <a:pt x="10538" y="65786"/>
                </a:lnTo>
                <a:lnTo>
                  <a:pt x="12079" y="68053"/>
                </a:lnTo>
                <a:lnTo>
                  <a:pt x="13720" y="70271"/>
                </a:lnTo>
                <a:lnTo>
                  <a:pt x="14578" y="71368"/>
                </a:lnTo>
                <a:lnTo>
                  <a:pt x="10439" y="81674"/>
                </a:lnTo>
                <a:lnTo>
                  <a:pt x="21297" y="78763"/>
                </a:lnTo>
                <a:lnTo>
                  <a:pt x="22122" y="79555"/>
                </a:lnTo>
                <a:lnTo>
                  <a:pt x="23804" y="81105"/>
                </a:lnTo>
                <a:lnTo>
                  <a:pt x="25543" y="82614"/>
                </a:lnTo>
                <a:lnTo>
                  <a:pt x="27332" y="84089"/>
                </a:lnTo>
                <a:lnTo>
                  <a:pt x="29163" y="85524"/>
                </a:lnTo>
                <a:lnTo>
                  <a:pt x="31051" y="86917"/>
                </a:lnTo>
                <a:lnTo>
                  <a:pt x="32988" y="88269"/>
                </a:lnTo>
                <a:lnTo>
                  <a:pt x="34967" y="89580"/>
                </a:lnTo>
                <a:lnTo>
                  <a:pt x="36987" y="90850"/>
                </a:lnTo>
                <a:lnTo>
                  <a:pt x="39056" y="92079"/>
                </a:lnTo>
                <a:lnTo>
                  <a:pt x="41175" y="93266"/>
                </a:lnTo>
                <a:lnTo>
                  <a:pt x="43327" y="94395"/>
                </a:lnTo>
                <a:lnTo>
                  <a:pt x="45520" y="95492"/>
                </a:lnTo>
                <a:lnTo>
                  <a:pt x="47755" y="96539"/>
                </a:lnTo>
                <a:lnTo>
                  <a:pt x="50030" y="97537"/>
                </a:lnTo>
                <a:lnTo>
                  <a:pt x="52339" y="98485"/>
                </a:lnTo>
                <a:lnTo>
                  <a:pt x="53510" y="98938"/>
                </a:lnTo>
                <a:lnTo>
                  <a:pt x="126822" y="98938"/>
                </a:lnTo>
                <a:lnTo>
                  <a:pt x="126822" y="1"/>
                </a:lnTo>
                <a:close/>
              </a:path>
            </a:pathLst>
          </a:custGeom>
          <a:solidFill>
            <a:schemeClr val="lt1"/>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685800" y="1964350"/>
            <a:ext cx="4905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2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15" name="Google Shape;15;p3"/>
          <p:cNvSpPr txBox="1">
            <a:spLocks noGrp="1"/>
          </p:cNvSpPr>
          <p:nvPr>
            <p:ph type="subTitle" idx="1"/>
          </p:nvPr>
        </p:nvSpPr>
        <p:spPr>
          <a:xfrm>
            <a:off x="685800" y="3221052"/>
            <a:ext cx="4905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74F67"/>
              </a:buClr>
              <a:buSzPts val="1800"/>
              <a:buNone/>
              <a:defRPr sz="1800">
                <a:solidFill>
                  <a:srgbClr val="474F67"/>
                </a:solidFill>
              </a:defRPr>
            </a:lvl1pPr>
            <a:lvl2pPr lvl="1" rtl="0">
              <a:spcBef>
                <a:spcPts val="0"/>
              </a:spcBef>
              <a:spcAft>
                <a:spcPts val="0"/>
              </a:spcAft>
              <a:buClr>
                <a:srgbClr val="474F67"/>
              </a:buClr>
              <a:buSzPts val="1800"/>
              <a:buNone/>
              <a:defRPr sz="1800">
                <a:solidFill>
                  <a:srgbClr val="474F67"/>
                </a:solidFill>
              </a:defRPr>
            </a:lvl2pPr>
            <a:lvl3pPr lvl="2" rtl="0">
              <a:spcBef>
                <a:spcPts val="0"/>
              </a:spcBef>
              <a:spcAft>
                <a:spcPts val="0"/>
              </a:spcAft>
              <a:buClr>
                <a:srgbClr val="474F67"/>
              </a:buClr>
              <a:buSzPts val="1800"/>
              <a:buNone/>
              <a:defRPr sz="1800">
                <a:solidFill>
                  <a:srgbClr val="474F67"/>
                </a:solidFill>
              </a:defRPr>
            </a:lvl3pPr>
            <a:lvl4pPr lvl="3" rtl="0">
              <a:spcBef>
                <a:spcPts val="0"/>
              </a:spcBef>
              <a:spcAft>
                <a:spcPts val="0"/>
              </a:spcAft>
              <a:buClr>
                <a:srgbClr val="474F67"/>
              </a:buClr>
              <a:buSzPts val="1800"/>
              <a:buNone/>
              <a:defRPr sz="1800">
                <a:solidFill>
                  <a:srgbClr val="474F67"/>
                </a:solidFill>
              </a:defRPr>
            </a:lvl4pPr>
            <a:lvl5pPr lvl="4" rtl="0">
              <a:spcBef>
                <a:spcPts val="0"/>
              </a:spcBef>
              <a:spcAft>
                <a:spcPts val="0"/>
              </a:spcAft>
              <a:buClr>
                <a:srgbClr val="474F67"/>
              </a:buClr>
              <a:buSzPts val="1800"/>
              <a:buNone/>
              <a:defRPr sz="1800">
                <a:solidFill>
                  <a:srgbClr val="474F67"/>
                </a:solidFill>
              </a:defRPr>
            </a:lvl5pPr>
            <a:lvl6pPr lvl="5" rtl="0">
              <a:spcBef>
                <a:spcPts val="0"/>
              </a:spcBef>
              <a:spcAft>
                <a:spcPts val="0"/>
              </a:spcAft>
              <a:buClr>
                <a:srgbClr val="474F67"/>
              </a:buClr>
              <a:buSzPts val="1800"/>
              <a:buNone/>
              <a:defRPr sz="1800">
                <a:solidFill>
                  <a:srgbClr val="474F67"/>
                </a:solidFill>
              </a:defRPr>
            </a:lvl6pPr>
            <a:lvl7pPr lvl="6" rtl="0">
              <a:spcBef>
                <a:spcPts val="0"/>
              </a:spcBef>
              <a:spcAft>
                <a:spcPts val="0"/>
              </a:spcAft>
              <a:buClr>
                <a:srgbClr val="474F67"/>
              </a:buClr>
              <a:buSzPts val="1800"/>
              <a:buNone/>
              <a:defRPr sz="1800">
                <a:solidFill>
                  <a:srgbClr val="474F67"/>
                </a:solidFill>
              </a:defRPr>
            </a:lvl7pPr>
            <a:lvl8pPr lvl="7" rtl="0">
              <a:spcBef>
                <a:spcPts val="0"/>
              </a:spcBef>
              <a:spcAft>
                <a:spcPts val="0"/>
              </a:spcAft>
              <a:buClr>
                <a:srgbClr val="474F67"/>
              </a:buClr>
              <a:buSzPts val="1800"/>
              <a:buNone/>
              <a:defRPr sz="1800">
                <a:solidFill>
                  <a:srgbClr val="474F67"/>
                </a:solidFill>
              </a:defRPr>
            </a:lvl8pPr>
            <a:lvl9pPr lvl="8" rtl="0">
              <a:spcBef>
                <a:spcPts val="0"/>
              </a:spcBef>
              <a:spcAft>
                <a:spcPts val="0"/>
              </a:spcAft>
              <a:buClr>
                <a:srgbClr val="474F67"/>
              </a:buClr>
              <a:buSzPts val="1800"/>
              <a:buNone/>
              <a:defRPr sz="1800">
                <a:solidFill>
                  <a:srgbClr val="474F67"/>
                </a:solidFill>
              </a:defRPr>
            </a:lvl9pPr>
          </a:lstStyle>
          <a:p>
            <a:endParaRPr/>
          </a:p>
        </p:txBody>
      </p:sp>
      <p:sp>
        <p:nvSpPr>
          <p:cNvPr id="16" name="Google Shape;16;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7"/>
        <p:cNvGrpSpPr/>
        <p:nvPr/>
      </p:nvGrpSpPr>
      <p:grpSpPr>
        <a:xfrm>
          <a:off x="0" y="0"/>
          <a:ext cx="0" cy="0"/>
          <a:chOff x="0" y="0"/>
          <a:chExt cx="0" cy="0"/>
        </a:xfrm>
      </p:grpSpPr>
      <p:sp>
        <p:nvSpPr>
          <p:cNvPr id="18" name="Google Shape;18;p4"/>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p:nvPr>
        </p:nvSpPr>
        <p:spPr>
          <a:xfrm>
            <a:off x="810450" y="1399800"/>
            <a:ext cx="5190900" cy="819900"/>
          </a:xfrm>
          <a:prstGeom prst="rect">
            <a:avLst/>
          </a:prstGeom>
        </p:spPr>
        <p:txBody>
          <a:bodyPr spcFirstLastPara="1" wrap="square" lIns="91425" tIns="91425" rIns="91425" bIns="91425" anchor="t" anchorCtr="0">
            <a:noAutofit/>
          </a:bodyPr>
          <a:lstStyle>
            <a:lvl1pPr marL="457200" lvl="0" indent="-419100" rtl="0">
              <a:spcBef>
                <a:spcPts val="600"/>
              </a:spcBef>
              <a:spcAft>
                <a:spcPts val="0"/>
              </a:spcAft>
              <a:buSzPts val="3000"/>
              <a:buChar char="×"/>
              <a:defRPr sz="3000" i="1"/>
            </a:lvl1pPr>
            <a:lvl2pPr marL="914400" lvl="1" indent="-419100" rtl="0">
              <a:spcBef>
                <a:spcPts val="0"/>
              </a:spcBef>
              <a:spcAft>
                <a:spcPts val="0"/>
              </a:spcAft>
              <a:buSzPts val="3000"/>
              <a:buChar char="×"/>
              <a:defRPr sz="3000" i="1"/>
            </a:lvl2pPr>
            <a:lvl3pPr marL="1371600" lvl="2" indent="-419100" rtl="0">
              <a:spcBef>
                <a:spcPts val="0"/>
              </a:spcBef>
              <a:spcAft>
                <a:spcPts val="0"/>
              </a:spcAft>
              <a:buSzPts val="3000"/>
              <a:buChar char="×"/>
              <a:defRPr sz="3000" i="1"/>
            </a:lvl3pPr>
            <a:lvl4pPr marL="1828800" lvl="3" indent="-419100" rtl="0">
              <a:spcBef>
                <a:spcPts val="0"/>
              </a:spcBef>
              <a:spcAft>
                <a:spcPts val="0"/>
              </a:spcAft>
              <a:buSzPts val="3000"/>
              <a:buChar char="×"/>
              <a:defRPr sz="3000" i="1"/>
            </a:lvl4pPr>
            <a:lvl5pPr marL="2286000" lvl="4" indent="-419100" rtl="0">
              <a:spcBef>
                <a:spcPts val="0"/>
              </a:spcBef>
              <a:spcAft>
                <a:spcPts val="0"/>
              </a:spcAft>
              <a:buSzPts val="3000"/>
              <a:buChar char="×"/>
              <a:defRPr sz="3000" i="1"/>
            </a:lvl5pPr>
            <a:lvl6pPr marL="2743200" lvl="5" indent="-419100" rtl="0">
              <a:spcBef>
                <a:spcPts val="0"/>
              </a:spcBef>
              <a:spcAft>
                <a:spcPts val="0"/>
              </a:spcAft>
              <a:buSzPts val="3000"/>
              <a:buChar char="×"/>
              <a:defRPr sz="3000" i="1"/>
            </a:lvl6pPr>
            <a:lvl7pPr marL="3200400" lvl="6" indent="-419100" rtl="0">
              <a:spcBef>
                <a:spcPts val="0"/>
              </a:spcBef>
              <a:spcAft>
                <a:spcPts val="0"/>
              </a:spcAft>
              <a:buSzPts val="3000"/>
              <a:buChar char="●"/>
              <a:defRPr sz="3000" i="1"/>
            </a:lvl7pPr>
            <a:lvl8pPr marL="3657600" lvl="7" indent="-419100" rtl="0">
              <a:spcBef>
                <a:spcPts val="0"/>
              </a:spcBef>
              <a:spcAft>
                <a:spcPts val="0"/>
              </a:spcAft>
              <a:buSzPts val="3000"/>
              <a:buChar char="○"/>
              <a:defRPr sz="3000" i="1"/>
            </a:lvl8pPr>
            <a:lvl9pPr marL="4114800" lvl="8" indent="-419100">
              <a:spcBef>
                <a:spcPts val="0"/>
              </a:spcBef>
              <a:spcAft>
                <a:spcPts val="0"/>
              </a:spcAft>
              <a:buSzPts val="3000"/>
              <a:buChar char="■"/>
              <a:defRPr sz="3000" i="1"/>
            </a:lvl9pPr>
          </a:lstStyle>
          <a:p>
            <a:endParaRPr/>
          </a:p>
        </p:txBody>
      </p:sp>
      <p:sp>
        <p:nvSpPr>
          <p:cNvPr id="20" name="Google Shape;20;p4"/>
          <p:cNvSpPr txBox="1"/>
          <p:nvPr/>
        </p:nvSpPr>
        <p:spPr>
          <a:xfrm>
            <a:off x="734249" y="642050"/>
            <a:ext cx="15450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0">
                <a:solidFill>
                  <a:srgbClr val="6D9EEB"/>
                </a:solidFill>
                <a:latin typeface="ABeeZee"/>
                <a:ea typeface="ABeeZee"/>
                <a:cs typeface="ABeeZee"/>
                <a:sym typeface="ABeeZee"/>
              </a:rPr>
              <a:t>“</a:t>
            </a:r>
            <a:endParaRPr sz="11000">
              <a:solidFill>
                <a:srgbClr val="6D9EEB"/>
              </a:solidFill>
              <a:latin typeface="ABeeZee"/>
              <a:ea typeface="ABeeZee"/>
              <a:cs typeface="ABeeZee"/>
              <a:sym typeface="ABeeZee"/>
            </a:endParaRPr>
          </a:p>
        </p:txBody>
      </p:sp>
      <p:sp>
        <p:nvSpPr>
          <p:cNvPr id="21" name="Google Shape;21;p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sp>
        <p:nvSpPr>
          <p:cNvPr id="23" name="Google Shape;23;p5"/>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653625" y="1526915"/>
            <a:ext cx="5969100" cy="32370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6" name="Google Shape;26;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3"/>
        <p:cNvGrpSpPr/>
        <p:nvPr/>
      </p:nvGrpSpPr>
      <p:grpSpPr>
        <a:xfrm>
          <a:off x="0" y="0"/>
          <a:ext cx="0" cy="0"/>
          <a:chOff x="0" y="0"/>
          <a:chExt cx="0" cy="0"/>
        </a:xfrm>
      </p:grpSpPr>
      <p:sp>
        <p:nvSpPr>
          <p:cNvPr id="34" name="Google Shape;34;p7"/>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7"/>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Google Shape;36;p7"/>
          <p:cNvSpPr txBox="1">
            <a:spLocks noGrp="1"/>
          </p:cNvSpPr>
          <p:nvPr>
            <p:ph type="body" idx="1"/>
          </p:nvPr>
        </p:nvSpPr>
        <p:spPr>
          <a:xfrm>
            <a:off x="653625" y="1545725"/>
            <a:ext cx="1923900" cy="2851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7" name="Google Shape;37;p7"/>
          <p:cNvSpPr txBox="1">
            <a:spLocks noGrp="1"/>
          </p:cNvSpPr>
          <p:nvPr>
            <p:ph type="body" idx="2"/>
          </p:nvPr>
        </p:nvSpPr>
        <p:spPr>
          <a:xfrm>
            <a:off x="2676150" y="1545725"/>
            <a:ext cx="1923900" cy="2851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p7"/>
          <p:cNvSpPr txBox="1">
            <a:spLocks noGrp="1"/>
          </p:cNvSpPr>
          <p:nvPr>
            <p:ph type="body" idx="3"/>
          </p:nvPr>
        </p:nvSpPr>
        <p:spPr>
          <a:xfrm>
            <a:off x="4698675" y="1545725"/>
            <a:ext cx="1923900" cy="28515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9" name="Google Shape;39;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8"/>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8"/>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3" name="Google Shape;43;p8"/>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9"/>
          <p:cNvSpPr/>
          <p:nvPr/>
        </p:nvSpPr>
        <p:spPr>
          <a:xfrm flipH="1">
            <a:off x="0" y="0"/>
            <a:ext cx="8093362" cy="5143539"/>
          </a:xfrm>
          <a:custGeom>
            <a:avLst/>
            <a:gdLst/>
            <a:ahLst/>
            <a:cxnLst/>
            <a:rect l="l" t="t" r="r" b="b"/>
            <a:pathLst>
              <a:path w="155679" h="98938" extrusionOk="0">
                <a:moveTo>
                  <a:pt x="8624" y="0"/>
                </a:moveTo>
                <a:lnTo>
                  <a:pt x="8113" y="899"/>
                </a:lnTo>
                <a:lnTo>
                  <a:pt x="7132" y="2713"/>
                </a:lnTo>
                <a:lnTo>
                  <a:pt x="6208" y="4543"/>
                </a:lnTo>
                <a:lnTo>
                  <a:pt x="5351" y="6406"/>
                </a:lnTo>
                <a:lnTo>
                  <a:pt x="4543" y="8286"/>
                </a:lnTo>
                <a:lnTo>
                  <a:pt x="3809" y="10191"/>
                </a:lnTo>
                <a:lnTo>
                  <a:pt x="3133" y="12120"/>
                </a:lnTo>
                <a:lnTo>
                  <a:pt x="2515" y="14066"/>
                </a:lnTo>
                <a:lnTo>
                  <a:pt x="1971" y="16036"/>
                </a:lnTo>
                <a:lnTo>
                  <a:pt x="1484" y="18023"/>
                </a:lnTo>
                <a:lnTo>
                  <a:pt x="1064" y="20027"/>
                </a:lnTo>
                <a:lnTo>
                  <a:pt x="717" y="22047"/>
                </a:lnTo>
                <a:lnTo>
                  <a:pt x="437" y="24083"/>
                </a:lnTo>
                <a:lnTo>
                  <a:pt x="223" y="26136"/>
                </a:lnTo>
                <a:lnTo>
                  <a:pt x="74" y="28205"/>
                </a:lnTo>
                <a:lnTo>
                  <a:pt x="8" y="30291"/>
                </a:lnTo>
                <a:lnTo>
                  <a:pt x="0" y="31339"/>
                </a:lnTo>
                <a:lnTo>
                  <a:pt x="8" y="32715"/>
                </a:lnTo>
                <a:lnTo>
                  <a:pt x="132" y="35453"/>
                </a:lnTo>
                <a:lnTo>
                  <a:pt x="379" y="38157"/>
                </a:lnTo>
                <a:lnTo>
                  <a:pt x="750" y="40845"/>
                </a:lnTo>
                <a:lnTo>
                  <a:pt x="1228" y="43500"/>
                </a:lnTo>
                <a:lnTo>
                  <a:pt x="1830" y="46121"/>
                </a:lnTo>
                <a:lnTo>
                  <a:pt x="2548" y="48710"/>
                </a:lnTo>
                <a:lnTo>
                  <a:pt x="3372" y="51266"/>
                </a:lnTo>
                <a:lnTo>
                  <a:pt x="4304" y="53781"/>
                </a:lnTo>
                <a:lnTo>
                  <a:pt x="5343" y="56263"/>
                </a:lnTo>
                <a:lnTo>
                  <a:pt x="6489" y="58711"/>
                </a:lnTo>
                <a:lnTo>
                  <a:pt x="7734" y="61111"/>
                </a:lnTo>
                <a:lnTo>
                  <a:pt x="9086" y="63469"/>
                </a:lnTo>
                <a:lnTo>
                  <a:pt x="10537" y="65785"/>
                </a:lnTo>
                <a:lnTo>
                  <a:pt x="12079" y="68053"/>
                </a:lnTo>
                <a:lnTo>
                  <a:pt x="13719" y="70279"/>
                </a:lnTo>
                <a:lnTo>
                  <a:pt x="14577" y="71367"/>
                </a:lnTo>
                <a:lnTo>
                  <a:pt x="10438" y="81673"/>
                </a:lnTo>
                <a:lnTo>
                  <a:pt x="10438" y="81673"/>
                </a:lnTo>
                <a:lnTo>
                  <a:pt x="21296" y="78763"/>
                </a:lnTo>
                <a:lnTo>
                  <a:pt x="22121" y="79554"/>
                </a:lnTo>
                <a:lnTo>
                  <a:pt x="23803" y="81104"/>
                </a:lnTo>
                <a:lnTo>
                  <a:pt x="25542" y="82613"/>
                </a:lnTo>
                <a:lnTo>
                  <a:pt x="27332" y="84089"/>
                </a:lnTo>
                <a:lnTo>
                  <a:pt x="29162" y="85523"/>
                </a:lnTo>
                <a:lnTo>
                  <a:pt x="31050" y="86917"/>
                </a:lnTo>
                <a:lnTo>
                  <a:pt x="32987" y="88269"/>
                </a:lnTo>
                <a:lnTo>
                  <a:pt x="34966" y="89588"/>
                </a:lnTo>
                <a:lnTo>
                  <a:pt x="36986" y="90858"/>
                </a:lnTo>
                <a:lnTo>
                  <a:pt x="39056" y="92078"/>
                </a:lnTo>
                <a:lnTo>
                  <a:pt x="41175" y="93265"/>
                </a:lnTo>
                <a:lnTo>
                  <a:pt x="43326" y="94403"/>
                </a:lnTo>
                <a:lnTo>
                  <a:pt x="45520" y="95491"/>
                </a:lnTo>
                <a:lnTo>
                  <a:pt x="47754" y="96538"/>
                </a:lnTo>
                <a:lnTo>
                  <a:pt x="50029" y="97536"/>
                </a:lnTo>
                <a:lnTo>
                  <a:pt x="52338" y="98484"/>
                </a:lnTo>
                <a:lnTo>
                  <a:pt x="53509" y="98938"/>
                </a:lnTo>
                <a:lnTo>
                  <a:pt x="155678" y="98938"/>
                </a:lnTo>
                <a:lnTo>
                  <a:pt x="155678" y="0"/>
                </a:lnTo>
                <a:close/>
              </a:path>
            </a:pathLst>
          </a:custGeom>
          <a:solidFill>
            <a:srgbClr val="FFFFFF"/>
          </a:solidFill>
          <a:ln>
            <a:noFill/>
          </a:ln>
          <a:effectLst>
            <a:outerShdw dist="114300" dir="3600000" algn="bl" rotWithShape="0">
              <a:schemeClr val="dk2">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body" idx="1"/>
          </p:nvPr>
        </p:nvSpPr>
        <p:spPr>
          <a:xfrm>
            <a:off x="5235525" y="660650"/>
            <a:ext cx="21534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SzPts val="1400"/>
              <a:buNone/>
              <a:defRPr sz="1400"/>
            </a:lvl1pPr>
          </a:lstStyle>
          <a:p>
            <a:endParaRPr/>
          </a:p>
        </p:txBody>
      </p:sp>
      <p:sp>
        <p:nvSpPr>
          <p:cNvPr id="47" name="Google Shape;47;p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0"/>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B2C12C5-EC7E-5C4B-BD50-1899FBD8E0AA}" type="datetimeFigureOut">
              <a:rPr lang="en-US" altLang="en-US" smtClean="0"/>
              <a:pPr>
                <a:defRPr/>
              </a:pPr>
              <a:t>12/9/21</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7F1F28-E264-9E44-B05C-F315DC9C6F2B}" type="slidenum">
              <a:rPr lang="en-US" altLang="en-US" smtClean="0"/>
              <a:pPr>
                <a:defRPr/>
              </a:pPr>
              <a:t>‹#›</a:t>
            </a:fld>
            <a:endParaRPr lang="en-US" altLang="en-US"/>
          </a:p>
        </p:txBody>
      </p:sp>
    </p:spTree>
    <p:extLst>
      <p:ext uri="{BB962C8B-B14F-4D97-AF65-F5344CB8AC3E}">
        <p14:creationId xmlns:p14="http://schemas.microsoft.com/office/powerpoint/2010/main" val="1703568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53625" y="739375"/>
            <a:ext cx="5969100" cy="744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1pPr>
            <a:lvl2pPr lvl="1">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2pPr>
            <a:lvl3pPr lvl="2">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3pPr>
            <a:lvl4pPr lvl="3">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4pPr>
            <a:lvl5pPr lvl="4">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5pPr>
            <a:lvl6pPr lvl="5">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6pPr>
            <a:lvl7pPr lvl="6">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7pPr>
            <a:lvl8pPr lvl="7">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8pPr>
            <a:lvl9pPr lvl="8">
              <a:spcBef>
                <a:spcPts val="0"/>
              </a:spcBef>
              <a:spcAft>
                <a:spcPts val="0"/>
              </a:spcAft>
              <a:buClr>
                <a:schemeClr val="dk2"/>
              </a:buClr>
              <a:buSzPts val="3000"/>
              <a:buFont typeface="Sniglet"/>
              <a:buNone/>
              <a:defRPr sz="3000">
                <a:solidFill>
                  <a:schemeClr val="dk2"/>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653625" y="1374515"/>
            <a:ext cx="5969100" cy="32370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6D9EEB"/>
              </a:buClr>
              <a:buSzPts val="2400"/>
              <a:buFont typeface="ABeeZee"/>
              <a:buChar char="×"/>
              <a:defRPr sz="2400">
                <a:solidFill>
                  <a:schemeClr val="dk1"/>
                </a:solidFill>
                <a:latin typeface="ABeeZee"/>
                <a:ea typeface="ABeeZee"/>
                <a:cs typeface="ABeeZee"/>
                <a:sym typeface="ABeeZee"/>
              </a:defRPr>
            </a:lvl1pPr>
            <a:lvl2pPr marL="914400" lvl="1" indent="-381000">
              <a:spcBef>
                <a:spcPts val="0"/>
              </a:spcBef>
              <a:spcAft>
                <a:spcPts val="0"/>
              </a:spcAft>
              <a:buClr>
                <a:srgbClr val="6D9EEB"/>
              </a:buClr>
              <a:buSzPts val="2400"/>
              <a:buFont typeface="ABeeZee"/>
              <a:buChar char="×"/>
              <a:defRPr sz="2400">
                <a:solidFill>
                  <a:schemeClr val="dk1"/>
                </a:solidFill>
                <a:latin typeface="ABeeZee"/>
                <a:ea typeface="ABeeZee"/>
                <a:cs typeface="ABeeZee"/>
                <a:sym typeface="ABeeZee"/>
              </a:defRPr>
            </a:lvl2pPr>
            <a:lvl3pPr marL="1371600" lvl="2" indent="-381000">
              <a:spcBef>
                <a:spcPts val="0"/>
              </a:spcBef>
              <a:spcAft>
                <a:spcPts val="0"/>
              </a:spcAft>
              <a:buClr>
                <a:srgbClr val="6D9EEB"/>
              </a:buClr>
              <a:buSzPts val="2400"/>
              <a:buFont typeface="ABeeZee"/>
              <a:buChar char="×"/>
              <a:defRPr sz="2400">
                <a:solidFill>
                  <a:schemeClr val="dk1"/>
                </a:solidFill>
                <a:latin typeface="ABeeZee"/>
                <a:ea typeface="ABeeZee"/>
                <a:cs typeface="ABeeZee"/>
                <a:sym typeface="ABeeZee"/>
              </a:defRPr>
            </a:lvl3pPr>
            <a:lvl4pPr marL="1828800" lvl="3"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4pPr>
            <a:lvl5pPr marL="2286000" lvl="4"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5pPr>
            <a:lvl6pPr marL="2743200" lvl="5"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6pPr>
            <a:lvl7pPr marL="3200400" lvl="6"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7pPr>
            <a:lvl8pPr marL="3657600" lvl="7"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8pPr>
            <a:lvl9pPr marL="4114800" lvl="8" indent="-381000">
              <a:spcBef>
                <a:spcPts val="0"/>
              </a:spcBef>
              <a:spcAft>
                <a:spcPts val="0"/>
              </a:spcAft>
              <a:buClr>
                <a:schemeClr val="dk1"/>
              </a:buClr>
              <a:buSzPts val="2400"/>
              <a:buFont typeface="ABeeZee"/>
              <a:buChar char="■"/>
              <a:defRPr sz="2400">
                <a:solidFill>
                  <a:schemeClr val="dk1"/>
                </a:solidFill>
                <a:latin typeface="ABeeZee"/>
                <a:ea typeface="ABeeZee"/>
                <a:cs typeface="ABeeZee"/>
                <a:sym typeface="ABeeZee"/>
              </a:defRPr>
            </a:lvl9pPr>
          </a:lstStyle>
          <a:p>
            <a:endParaRPr/>
          </a:p>
        </p:txBody>
      </p:sp>
      <p:sp>
        <p:nvSpPr>
          <p:cNvPr id="8" name="Google Shape;8;p1"/>
          <p:cNvSpPr txBox="1">
            <a:spLocks noGrp="1"/>
          </p:cNvSpPr>
          <p:nvPr>
            <p:ph type="sldNum" idx="12"/>
          </p:nvPr>
        </p:nvSpPr>
        <p:spPr>
          <a:xfrm>
            <a:off x="8556784" y="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rgbClr val="FFFFFF"/>
                </a:solidFill>
                <a:latin typeface="Sniglet"/>
                <a:ea typeface="Sniglet"/>
                <a:cs typeface="Sniglet"/>
                <a:sym typeface="Sniglet"/>
              </a:defRPr>
            </a:lvl1pPr>
            <a:lvl2pPr lvl="1" algn="r">
              <a:buNone/>
              <a:defRPr sz="1200">
                <a:solidFill>
                  <a:srgbClr val="FFFFFF"/>
                </a:solidFill>
                <a:latin typeface="Sniglet"/>
                <a:ea typeface="Sniglet"/>
                <a:cs typeface="Sniglet"/>
                <a:sym typeface="Sniglet"/>
              </a:defRPr>
            </a:lvl2pPr>
            <a:lvl3pPr lvl="2" algn="r">
              <a:buNone/>
              <a:defRPr sz="1200">
                <a:solidFill>
                  <a:srgbClr val="FFFFFF"/>
                </a:solidFill>
                <a:latin typeface="Sniglet"/>
                <a:ea typeface="Sniglet"/>
                <a:cs typeface="Sniglet"/>
                <a:sym typeface="Sniglet"/>
              </a:defRPr>
            </a:lvl3pPr>
            <a:lvl4pPr lvl="3" algn="r">
              <a:buNone/>
              <a:defRPr sz="1200">
                <a:solidFill>
                  <a:srgbClr val="FFFFFF"/>
                </a:solidFill>
                <a:latin typeface="Sniglet"/>
                <a:ea typeface="Sniglet"/>
                <a:cs typeface="Sniglet"/>
                <a:sym typeface="Sniglet"/>
              </a:defRPr>
            </a:lvl4pPr>
            <a:lvl5pPr lvl="4" algn="r">
              <a:buNone/>
              <a:defRPr sz="1200">
                <a:solidFill>
                  <a:srgbClr val="FFFFFF"/>
                </a:solidFill>
                <a:latin typeface="Sniglet"/>
                <a:ea typeface="Sniglet"/>
                <a:cs typeface="Sniglet"/>
                <a:sym typeface="Sniglet"/>
              </a:defRPr>
            </a:lvl5pPr>
            <a:lvl6pPr lvl="5" algn="r">
              <a:buNone/>
              <a:defRPr sz="1200">
                <a:solidFill>
                  <a:srgbClr val="FFFFFF"/>
                </a:solidFill>
                <a:latin typeface="Sniglet"/>
                <a:ea typeface="Sniglet"/>
                <a:cs typeface="Sniglet"/>
                <a:sym typeface="Sniglet"/>
              </a:defRPr>
            </a:lvl6pPr>
            <a:lvl7pPr lvl="6" algn="r">
              <a:buNone/>
              <a:defRPr sz="1200">
                <a:solidFill>
                  <a:srgbClr val="FFFFFF"/>
                </a:solidFill>
                <a:latin typeface="Sniglet"/>
                <a:ea typeface="Sniglet"/>
                <a:cs typeface="Sniglet"/>
                <a:sym typeface="Sniglet"/>
              </a:defRPr>
            </a:lvl7pPr>
            <a:lvl8pPr lvl="7" algn="r">
              <a:buNone/>
              <a:defRPr sz="1200">
                <a:solidFill>
                  <a:srgbClr val="FFFFFF"/>
                </a:solidFill>
                <a:latin typeface="Sniglet"/>
                <a:ea typeface="Sniglet"/>
                <a:cs typeface="Sniglet"/>
                <a:sym typeface="Sniglet"/>
              </a:defRPr>
            </a:lvl8pPr>
            <a:lvl9pPr lvl="8" algn="r">
              <a:buNone/>
              <a:defRPr sz="1200">
                <a:solidFill>
                  <a:srgbClr val="FFFFFF"/>
                </a:solidFill>
                <a:latin typeface="Sniglet"/>
                <a:ea typeface="Sniglet"/>
                <a:cs typeface="Sniglet"/>
                <a:sym typeface="Snigle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8" r:id="rId9"/>
    <p:sldLayoutId id="214748365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t9tFk835vj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images.app.goo.gl/dLhhfD1M4arKbtv36"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s://www.plannedparenthood.org/learn/parents/middle-school/what-should-i-teach-my-middle-schooler-about-their-body"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amaze.org/video/puberty-and-transgender-youth/" TargetMode="External"/><Relationship Id="rId5" Type="http://schemas.openxmlformats.org/officeDocument/2006/relationships/hyperlink" Target="http://actforyouth.net/results.cfm?q=adolescent+brain" TargetMode="External"/><Relationship Id="rId4" Type="http://schemas.openxmlformats.org/officeDocument/2006/relationships/hyperlink" Target="https://www.youtube.com/watch?v=t9tFk835vj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1"/>
          <p:cNvSpPr txBox="1">
            <a:spLocks noGrp="1"/>
          </p:cNvSpPr>
          <p:nvPr>
            <p:ph type="ctrTitle"/>
          </p:nvPr>
        </p:nvSpPr>
        <p:spPr>
          <a:xfrm>
            <a:off x="235409" y="909732"/>
            <a:ext cx="5345700" cy="20733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en" dirty="0"/>
            </a:br>
            <a:br>
              <a:rPr lang="en" dirty="0"/>
            </a:br>
            <a:r>
              <a:rPr lang="en" dirty="0"/>
              <a:t>Puberty!</a:t>
            </a:r>
            <a:br>
              <a:rPr lang="en" dirty="0"/>
            </a:br>
            <a:r>
              <a:rPr lang="en" sz="2400" dirty="0"/>
              <a:t>Marisol De Leon; </a:t>
            </a:r>
            <a:br>
              <a:rPr lang="en" sz="2400" dirty="0"/>
            </a:br>
            <a:r>
              <a:rPr lang="en" sz="2400" dirty="0"/>
              <a:t>ACT for Youth Trainer</a:t>
            </a:r>
            <a:br>
              <a:rPr lang="en" dirty="0"/>
            </a:br>
            <a:endParaRPr dirty="0"/>
          </a:p>
        </p:txBody>
      </p:sp>
      <p:grpSp>
        <p:nvGrpSpPr>
          <p:cNvPr id="55" name="Google Shape;55;p11"/>
          <p:cNvGrpSpPr/>
          <p:nvPr/>
        </p:nvGrpSpPr>
        <p:grpSpPr>
          <a:xfrm flipH="1">
            <a:off x="6297048" y="2765569"/>
            <a:ext cx="2611543" cy="2377924"/>
            <a:chOff x="5930700" y="247325"/>
            <a:chExt cx="1451825" cy="1321950"/>
          </a:xfrm>
        </p:grpSpPr>
        <p:sp>
          <p:nvSpPr>
            <p:cNvPr id="56" name="Google Shape;56;p11"/>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1"/>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1"/>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1"/>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1"/>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8B4E82D6-C0EF-A248-B8F7-02863EC2F458}"/>
              </a:ext>
            </a:extLst>
          </p:cNvPr>
          <p:cNvSpPr txBox="1"/>
          <p:nvPr/>
        </p:nvSpPr>
        <p:spPr>
          <a:xfrm>
            <a:off x="0" y="4821304"/>
            <a:ext cx="6400074" cy="307777"/>
          </a:xfrm>
          <a:prstGeom prst="rect">
            <a:avLst/>
          </a:prstGeom>
          <a:noFill/>
        </p:spPr>
        <p:txBody>
          <a:bodyPr wrap="square" rtlCol="0">
            <a:spAutoFit/>
          </a:bodyPr>
          <a:lstStyle/>
          <a:p>
            <a:r>
              <a:rPr lang="en-US" b="1" dirty="0">
                <a:solidFill>
                  <a:schemeClr val="tx2">
                    <a:lumMod val="75000"/>
                  </a:schemeClr>
                </a:solidFill>
              </a:rPr>
              <a:t>Center for Community Action	</a:t>
            </a:r>
            <a:r>
              <a:rPr lang="en-US" dirty="0"/>
              <a:t>			12/8/21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2"/>
          <p:cNvSpPr txBox="1">
            <a:spLocks noGrp="1"/>
          </p:cNvSpPr>
          <p:nvPr>
            <p:ph type="title"/>
          </p:nvPr>
        </p:nvSpPr>
        <p:spPr>
          <a:xfrm>
            <a:off x="1439900" y="75436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A</a:t>
            </a:r>
            <a:r>
              <a:rPr lang="en" dirty="0"/>
              <a:t> note about language…</a:t>
            </a:r>
            <a:endParaRPr dirty="0"/>
          </a:p>
        </p:txBody>
      </p:sp>
      <p:sp>
        <p:nvSpPr>
          <p:cNvPr id="442" name="Google Shape;442;p22"/>
          <p:cNvSpPr/>
          <p:nvPr/>
        </p:nvSpPr>
        <p:spPr>
          <a:xfrm>
            <a:off x="780200" y="1732325"/>
            <a:ext cx="2133000" cy="2133000"/>
          </a:xfrm>
          <a:prstGeom prst="ellipse">
            <a:avLst/>
          </a:prstGeom>
          <a:solidFill>
            <a:schemeClr val="accent4"/>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ABeeZee"/>
                <a:ea typeface="ABeeZee"/>
                <a:cs typeface="ABeeZee"/>
                <a:sym typeface="ABeeZee"/>
              </a:rPr>
              <a:t>People with Vaginas</a:t>
            </a:r>
            <a:endParaRPr b="1" dirty="0">
              <a:solidFill>
                <a:srgbClr val="FFFFFF"/>
              </a:solidFill>
              <a:latin typeface="ABeeZee"/>
              <a:ea typeface="ABeeZee"/>
              <a:cs typeface="ABeeZee"/>
              <a:sym typeface="ABeeZee"/>
            </a:endParaRPr>
          </a:p>
        </p:txBody>
      </p:sp>
      <p:sp>
        <p:nvSpPr>
          <p:cNvPr id="443" name="Google Shape;443;p22"/>
          <p:cNvSpPr/>
          <p:nvPr/>
        </p:nvSpPr>
        <p:spPr>
          <a:xfrm>
            <a:off x="4424450" y="1732325"/>
            <a:ext cx="2133000" cy="2133000"/>
          </a:xfrm>
          <a:prstGeom prst="ellipse">
            <a:avLst/>
          </a:prstGeom>
          <a:solidFill>
            <a:schemeClr val="accent6"/>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FFFF"/>
                </a:solidFill>
                <a:latin typeface="ABeeZee"/>
                <a:ea typeface="ABeeZee"/>
                <a:cs typeface="ABeeZee"/>
                <a:sym typeface="ABeeZee"/>
              </a:rPr>
              <a:t>People with</a:t>
            </a:r>
          </a:p>
          <a:p>
            <a:pPr marL="0" lvl="0" indent="0" algn="ctr" rtl="0">
              <a:spcBef>
                <a:spcPts val="0"/>
              </a:spcBef>
              <a:spcAft>
                <a:spcPts val="0"/>
              </a:spcAft>
              <a:buNone/>
            </a:pPr>
            <a:r>
              <a:rPr lang="en" b="1" dirty="0">
                <a:solidFill>
                  <a:srgbClr val="FFFFFF"/>
                </a:solidFill>
                <a:latin typeface="ABeeZee"/>
                <a:ea typeface="ABeeZee"/>
                <a:cs typeface="ABeeZee"/>
                <a:sym typeface="ABeeZee"/>
              </a:rPr>
              <a:t>Penis’</a:t>
            </a:r>
            <a:endParaRPr b="1" dirty="0">
              <a:solidFill>
                <a:srgbClr val="FFFFFF"/>
              </a:solidFill>
              <a:latin typeface="ABeeZee"/>
              <a:ea typeface="ABeeZee"/>
              <a:cs typeface="ABeeZee"/>
              <a:sym typeface="ABeeZee"/>
            </a:endParaRPr>
          </a:p>
        </p:txBody>
      </p:sp>
      <p:grpSp>
        <p:nvGrpSpPr>
          <p:cNvPr id="444" name="Google Shape;444;p22"/>
          <p:cNvGrpSpPr/>
          <p:nvPr/>
        </p:nvGrpSpPr>
        <p:grpSpPr>
          <a:xfrm flipH="1">
            <a:off x="7488534" y="3637864"/>
            <a:ext cx="1655476" cy="1505645"/>
            <a:chOff x="4163225" y="296325"/>
            <a:chExt cx="1399625" cy="1272950"/>
          </a:xfrm>
        </p:grpSpPr>
        <p:sp>
          <p:nvSpPr>
            <p:cNvPr id="445" name="Google Shape;445;p22"/>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2"/>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2"/>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2"/>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2"/>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2"/>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2"/>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210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2"/>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2"/>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2"/>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2"/>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2"/>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22"/>
          <p:cNvSpPr/>
          <p:nvPr/>
        </p:nvSpPr>
        <p:spPr>
          <a:xfrm>
            <a:off x="2602325" y="1732325"/>
            <a:ext cx="2133000" cy="2133000"/>
          </a:xfrm>
          <a:prstGeom prst="ellipse">
            <a:avLst/>
          </a:prstGeom>
          <a:solidFill>
            <a:schemeClr val="accent1"/>
          </a:solidFill>
          <a:ln w="762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FFFFFF"/>
                </a:solidFill>
                <a:latin typeface="ABeeZee"/>
                <a:ea typeface="ABeeZee"/>
                <a:cs typeface="ABeeZee"/>
                <a:sym typeface="ABeeZee"/>
              </a:rPr>
              <a:t>BOTH</a:t>
            </a:r>
            <a:endParaRPr sz="2400" b="1" dirty="0">
              <a:solidFill>
                <a:srgbClr val="FFFFFF"/>
              </a:solidFill>
              <a:latin typeface="ABeeZee"/>
              <a:ea typeface="ABeeZee"/>
              <a:cs typeface="ABeeZee"/>
              <a:sym typeface="ABeeZee"/>
            </a:endParaRPr>
          </a:p>
        </p:txBody>
      </p:sp>
      <p:sp>
        <p:nvSpPr>
          <p:cNvPr id="472" name="Google Shape;472;p22"/>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34" name="Google Shape;441;p22">
            <a:extLst>
              <a:ext uri="{FF2B5EF4-FFF2-40B4-BE49-F238E27FC236}">
                <a16:creationId xmlns:a16="http://schemas.microsoft.com/office/drawing/2014/main" id="{2A03EA8E-2989-CF4A-B28D-692126CE1163}"/>
              </a:ext>
            </a:extLst>
          </p:cNvPr>
          <p:cNvSpPr txBox="1">
            <a:spLocks/>
          </p:cNvSpPr>
          <p:nvPr/>
        </p:nvSpPr>
        <p:spPr>
          <a:xfrm>
            <a:off x="201746" y="3989804"/>
            <a:ext cx="6451629" cy="7449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1pPr>
            <a:lvl2pPr marR="0" lvl="1"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2pPr>
            <a:lvl3pPr marR="0" lvl="2"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3pPr>
            <a:lvl4pPr marR="0" lvl="3"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4pPr>
            <a:lvl5pPr marR="0" lvl="4"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5pPr>
            <a:lvl6pPr marR="0" lvl="5"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6pPr>
            <a:lvl7pPr marR="0" lvl="6"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7pPr>
            <a:lvl8pPr marR="0" lvl="7"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8pPr>
            <a:lvl9pPr marR="0" lvl="8" algn="l" rtl="0">
              <a:lnSpc>
                <a:spcPct val="100000"/>
              </a:lnSpc>
              <a:spcBef>
                <a:spcPts val="0"/>
              </a:spcBef>
              <a:spcAft>
                <a:spcPts val="0"/>
              </a:spcAft>
              <a:buClr>
                <a:schemeClr val="dk2"/>
              </a:buClr>
              <a:buSzPts val="3000"/>
              <a:buFont typeface="Sniglet"/>
              <a:buNone/>
              <a:defRPr sz="3000" b="0" i="0" u="none" strike="noStrike" cap="none">
                <a:solidFill>
                  <a:schemeClr val="dk2"/>
                </a:solidFill>
                <a:latin typeface="Sniglet"/>
                <a:ea typeface="Sniglet"/>
                <a:cs typeface="Sniglet"/>
                <a:sym typeface="Sniglet"/>
              </a:defRPr>
            </a:lvl9pPr>
          </a:lstStyle>
          <a:p>
            <a:r>
              <a:rPr lang="en-US" dirty="0"/>
              <a:t>Most changes happen to both sexes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825395" y="267962"/>
            <a:ext cx="5969100" cy="74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Who Experiences These Changes?</a:t>
            </a:r>
            <a:endParaRPr dirty="0"/>
          </a:p>
        </p:txBody>
      </p:sp>
      <p:sp>
        <p:nvSpPr>
          <p:cNvPr id="339" name="Google Shape;339;p19"/>
          <p:cNvSpPr txBox="1">
            <a:spLocks noGrp="1"/>
          </p:cNvSpPr>
          <p:nvPr>
            <p:ph type="body" idx="1"/>
          </p:nvPr>
        </p:nvSpPr>
        <p:spPr>
          <a:xfrm>
            <a:off x="2001983" y="1478280"/>
            <a:ext cx="3594204" cy="2956821"/>
          </a:xfrm>
          <a:prstGeom prst="rect">
            <a:avLst/>
          </a:prstGeom>
          <a:solidFill>
            <a:schemeClr val="accent6"/>
          </a:solidFill>
        </p:spPr>
        <p:txBody>
          <a:bodyPr spcFirstLastPara="1" wrap="square" lIns="91425" tIns="91425" rIns="91425" bIns="91425" anchor="t" anchorCtr="0">
            <a:noAutofit/>
          </a:bodyPr>
          <a:lstStyle/>
          <a:p>
            <a:pPr marL="0" lvl="0" indent="0" algn="ctr" rtl="0">
              <a:spcBef>
                <a:spcPts val="600"/>
              </a:spcBef>
              <a:spcAft>
                <a:spcPts val="0"/>
              </a:spcAft>
              <a:buNone/>
            </a:pPr>
            <a:r>
              <a:rPr lang="en-US" b="1" u="sng" dirty="0"/>
              <a:t>People w/Vaginas</a:t>
            </a:r>
          </a:p>
          <a:p>
            <a:pPr marL="0" lvl="0" indent="0" algn="ctr" rtl="0">
              <a:spcBef>
                <a:spcPts val="600"/>
              </a:spcBef>
              <a:spcAft>
                <a:spcPts val="0"/>
              </a:spcAft>
              <a:buNone/>
            </a:pPr>
            <a:endParaRPr b="1" u="sng" dirty="0"/>
          </a:p>
          <a:p>
            <a:pPr marL="285750" indent="-285750">
              <a:buClr>
                <a:schemeClr val="bg1"/>
              </a:buClr>
            </a:pPr>
            <a:r>
              <a:rPr lang="en" dirty="0"/>
              <a:t>Ovulation/Menstruation begins</a:t>
            </a:r>
          </a:p>
          <a:p>
            <a:pPr marL="285750" indent="-285750">
              <a:buClr>
                <a:schemeClr val="bg1"/>
              </a:buClr>
            </a:pPr>
            <a:r>
              <a:rPr lang="en" dirty="0"/>
              <a:t>Vaginal discharge is produced</a:t>
            </a:r>
          </a:p>
          <a:p>
            <a:pPr marL="285750" indent="-285750">
              <a:buClr>
                <a:schemeClr val="bg1"/>
              </a:buClr>
            </a:pPr>
            <a:r>
              <a:rPr lang="en" dirty="0"/>
              <a:t>Hips Widen</a:t>
            </a:r>
            <a:endParaRPr dirty="0"/>
          </a:p>
        </p:txBody>
      </p:sp>
      <p:grpSp>
        <p:nvGrpSpPr>
          <p:cNvPr id="342" name="Google Shape;342;p19"/>
          <p:cNvGrpSpPr/>
          <p:nvPr/>
        </p:nvGrpSpPr>
        <p:grpSpPr>
          <a:xfrm flipH="1">
            <a:off x="7483640" y="3579907"/>
            <a:ext cx="1717219" cy="1563602"/>
            <a:chOff x="5930700" y="247325"/>
            <a:chExt cx="1451825" cy="1321950"/>
          </a:xfrm>
        </p:grpSpPr>
        <p:sp>
          <p:nvSpPr>
            <p:cNvPr id="343" name="Google Shape;343;p19"/>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 name="Google Shape;369;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extLst>
      <p:ext uri="{BB962C8B-B14F-4D97-AF65-F5344CB8AC3E}">
        <p14:creationId xmlns:p14="http://schemas.microsoft.com/office/powerpoint/2010/main" val="118354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825395" y="267962"/>
            <a:ext cx="5969100" cy="74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Who Experiences These Changes?</a:t>
            </a:r>
            <a:endParaRPr dirty="0"/>
          </a:p>
        </p:txBody>
      </p:sp>
      <p:sp>
        <p:nvSpPr>
          <p:cNvPr id="341" name="Google Shape;341;p19"/>
          <p:cNvSpPr txBox="1">
            <a:spLocks noGrp="1"/>
          </p:cNvSpPr>
          <p:nvPr>
            <p:ph type="body" idx="3"/>
          </p:nvPr>
        </p:nvSpPr>
        <p:spPr>
          <a:xfrm>
            <a:off x="1686641" y="1325395"/>
            <a:ext cx="4241073" cy="3446212"/>
          </a:xfrm>
          <a:prstGeom prst="rect">
            <a:avLst/>
          </a:prstGeom>
          <a:solidFill>
            <a:schemeClr val="accent4"/>
          </a:solidFill>
        </p:spPr>
        <p:txBody>
          <a:bodyPr spcFirstLastPara="1" wrap="square" lIns="91425" tIns="91425" rIns="91425" bIns="91425" anchor="t" anchorCtr="0">
            <a:noAutofit/>
          </a:bodyPr>
          <a:lstStyle/>
          <a:p>
            <a:pPr marL="0" lvl="0" indent="0" algn="ctr" rtl="0">
              <a:spcBef>
                <a:spcPts val="600"/>
              </a:spcBef>
              <a:spcAft>
                <a:spcPts val="0"/>
              </a:spcAft>
              <a:buNone/>
            </a:pPr>
            <a:r>
              <a:rPr lang="en-US" b="1" u="sng" dirty="0">
                <a:solidFill>
                  <a:schemeClr val="bg1"/>
                </a:solidFill>
              </a:rPr>
              <a:t>People w/ Penis’</a:t>
            </a:r>
          </a:p>
          <a:p>
            <a:pPr marL="0" lvl="0" indent="0" algn="ctr" rtl="0">
              <a:spcBef>
                <a:spcPts val="600"/>
              </a:spcBef>
              <a:spcAft>
                <a:spcPts val="0"/>
              </a:spcAft>
              <a:buNone/>
            </a:pPr>
            <a:endParaRPr b="1" u="sng" dirty="0">
              <a:solidFill>
                <a:schemeClr val="bg1"/>
              </a:solidFill>
            </a:endParaRPr>
          </a:p>
          <a:p>
            <a:pPr marL="742950" lvl="1" indent="-285750">
              <a:buClr>
                <a:schemeClr val="bg1"/>
              </a:buClr>
            </a:pPr>
            <a:r>
              <a:rPr lang="en-US" dirty="0">
                <a:solidFill>
                  <a:schemeClr val="bg1"/>
                </a:solidFill>
              </a:rPr>
              <a:t>Wet Dreams</a:t>
            </a:r>
          </a:p>
          <a:p>
            <a:pPr marL="742950" lvl="1" indent="-285750">
              <a:buClr>
                <a:schemeClr val="bg1"/>
              </a:buClr>
            </a:pPr>
            <a:endParaRPr lang="en-US" dirty="0">
              <a:solidFill>
                <a:schemeClr val="bg1"/>
              </a:solidFill>
            </a:endParaRPr>
          </a:p>
          <a:p>
            <a:pPr marL="742950" lvl="1" indent="-285750">
              <a:buClr>
                <a:schemeClr val="bg1"/>
              </a:buClr>
            </a:pPr>
            <a:r>
              <a:rPr lang="en-US" dirty="0">
                <a:solidFill>
                  <a:schemeClr val="bg1"/>
                </a:solidFill>
              </a:rPr>
              <a:t>Semen Production</a:t>
            </a:r>
          </a:p>
          <a:p>
            <a:pPr marL="742950" lvl="1" indent="-285750">
              <a:buClr>
                <a:schemeClr val="bg1"/>
              </a:buClr>
            </a:pPr>
            <a:endParaRPr lang="en-US" dirty="0">
              <a:solidFill>
                <a:schemeClr val="bg1"/>
              </a:solidFill>
            </a:endParaRPr>
          </a:p>
          <a:p>
            <a:pPr marL="742950" lvl="1" indent="-285750">
              <a:buClr>
                <a:schemeClr val="bg1"/>
              </a:buClr>
            </a:pPr>
            <a:r>
              <a:rPr lang="en-US" dirty="0">
                <a:solidFill>
                  <a:schemeClr val="bg1"/>
                </a:solidFill>
              </a:rPr>
              <a:t>Erections/Ejaculation</a:t>
            </a:r>
          </a:p>
          <a:p>
            <a:pPr marL="742950" lvl="1" indent="-285750">
              <a:buClr>
                <a:schemeClr val="bg1"/>
              </a:buClr>
            </a:pPr>
            <a:endParaRPr lang="en-US" dirty="0">
              <a:solidFill>
                <a:schemeClr val="bg1"/>
              </a:solidFill>
            </a:endParaRPr>
          </a:p>
          <a:p>
            <a:pPr marL="742950" lvl="1" indent="-285750">
              <a:buClr>
                <a:schemeClr val="bg1"/>
              </a:buClr>
            </a:pPr>
            <a:r>
              <a:rPr lang="en-US" dirty="0">
                <a:solidFill>
                  <a:schemeClr val="bg1"/>
                </a:solidFill>
              </a:rPr>
              <a:t>Shoulders Widen</a:t>
            </a:r>
            <a:endParaRPr dirty="0">
              <a:solidFill>
                <a:schemeClr val="bg1"/>
              </a:solidFill>
            </a:endParaRPr>
          </a:p>
          <a:p>
            <a:pPr marL="0" lvl="0" indent="0" algn="l" rtl="0">
              <a:spcBef>
                <a:spcPts val="600"/>
              </a:spcBef>
              <a:spcAft>
                <a:spcPts val="0"/>
              </a:spcAft>
              <a:buNone/>
            </a:pPr>
            <a:endParaRPr dirty="0"/>
          </a:p>
        </p:txBody>
      </p:sp>
      <p:sp>
        <p:nvSpPr>
          <p:cNvPr id="369" name="Google Shape;369;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grpSp>
        <p:nvGrpSpPr>
          <p:cNvPr id="39" name="Google Shape;224;p16">
            <a:extLst>
              <a:ext uri="{FF2B5EF4-FFF2-40B4-BE49-F238E27FC236}">
                <a16:creationId xmlns:a16="http://schemas.microsoft.com/office/drawing/2014/main" id="{06EEADE8-1AEE-1541-8FEC-7AAD81CE4F33}"/>
              </a:ext>
            </a:extLst>
          </p:cNvPr>
          <p:cNvGrpSpPr/>
          <p:nvPr/>
        </p:nvGrpSpPr>
        <p:grpSpPr>
          <a:xfrm flipH="1">
            <a:off x="7488547" y="3754514"/>
            <a:ext cx="1655447" cy="1388992"/>
            <a:chOff x="238125" y="1879850"/>
            <a:chExt cx="1399600" cy="1174325"/>
          </a:xfrm>
        </p:grpSpPr>
        <p:sp>
          <p:nvSpPr>
            <p:cNvPr id="40" name="Google Shape;225;p16">
              <a:extLst>
                <a:ext uri="{FF2B5EF4-FFF2-40B4-BE49-F238E27FC236}">
                  <a16:creationId xmlns:a16="http://schemas.microsoft.com/office/drawing/2014/main" id="{95050D0F-A52F-274C-95D1-BE1B9F142DF3}"/>
                </a:ext>
              </a:extLst>
            </p:cNvPr>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6;p16">
              <a:extLst>
                <a:ext uri="{FF2B5EF4-FFF2-40B4-BE49-F238E27FC236}">
                  <a16:creationId xmlns:a16="http://schemas.microsoft.com/office/drawing/2014/main" id="{5976B416-D053-F24D-9477-6DEAC23A3C50}"/>
                </a:ext>
              </a:extLst>
            </p:cNvPr>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7;p16">
              <a:extLst>
                <a:ext uri="{FF2B5EF4-FFF2-40B4-BE49-F238E27FC236}">
                  <a16:creationId xmlns:a16="http://schemas.microsoft.com/office/drawing/2014/main" id="{03CDDB85-5249-3945-9FD7-4555FB672D7A}"/>
                </a:ext>
              </a:extLst>
            </p:cNvPr>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8;p16">
              <a:extLst>
                <a:ext uri="{FF2B5EF4-FFF2-40B4-BE49-F238E27FC236}">
                  <a16:creationId xmlns:a16="http://schemas.microsoft.com/office/drawing/2014/main" id="{E62A878C-0385-B04C-AD5B-3EC29EAB9425}"/>
                </a:ext>
              </a:extLst>
            </p:cNvPr>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9;p16">
              <a:extLst>
                <a:ext uri="{FF2B5EF4-FFF2-40B4-BE49-F238E27FC236}">
                  <a16:creationId xmlns:a16="http://schemas.microsoft.com/office/drawing/2014/main" id="{FE9033B3-666C-B743-AD73-8706D148B3D8}"/>
                </a:ext>
              </a:extLst>
            </p:cNvPr>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0;p16">
              <a:extLst>
                <a:ext uri="{FF2B5EF4-FFF2-40B4-BE49-F238E27FC236}">
                  <a16:creationId xmlns:a16="http://schemas.microsoft.com/office/drawing/2014/main" id="{DA1F86B4-B730-5A43-A626-4F51DE1AAF67}"/>
                </a:ext>
              </a:extLst>
            </p:cNvPr>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1;p16">
              <a:extLst>
                <a:ext uri="{FF2B5EF4-FFF2-40B4-BE49-F238E27FC236}">
                  <a16:creationId xmlns:a16="http://schemas.microsoft.com/office/drawing/2014/main" id="{CD6D4F6E-6148-0644-A586-AB5A4345752F}"/>
                </a:ext>
              </a:extLst>
            </p:cNvPr>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2;p16">
              <a:extLst>
                <a:ext uri="{FF2B5EF4-FFF2-40B4-BE49-F238E27FC236}">
                  <a16:creationId xmlns:a16="http://schemas.microsoft.com/office/drawing/2014/main" id="{AB152832-673D-B34F-9CB7-13E421B05F96}"/>
                </a:ext>
              </a:extLst>
            </p:cNvPr>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3;p16">
              <a:extLst>
                <a:ext uri="{FF2B5EF4-FFF2-40B4-BE49-F238E27FC236}">
                  <a16:creationId xmlns:a16="http://schemas.microsoft.com/office/drawing/2014/main" id="{5F171B6C-FA49-5947-B165-52419485F938}"/>
                </a:ext>
              </a:extLst>
            </p:cNvPr>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4;p16">
              <a:extLst>
                <a:ext uri="{FF2B5EF4-FFF2-40B4-BE49-F238E27FC236}">
                  <a16:creationId xmlns:a16="http://schemas.microsoft.com/office/drawing/2014/main" id="{D91C49B7-C352-DA4C-BB1F-15623193AC2E}"/>
                </a:ext>
              </a:extLst>
            </p:cNvPr>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5;p16">
              <a:extLst>
                <a:ext uri="{FF2B5EF4-FFF2-40B4-BE49-F238E27FC236}">
                  <a16:creationId xmlns:a16="http://schemas.microsoft.com/office/drawing/2014/main" id="{05F3C837-FA37-194D-83CA-FDE17B1387E0}"/>
                </a:ext>
              </a:extLst>
            </p:cNvPr>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6;p16">
              <a:extLst>
                <a:ext uri="{FF2B5EF4-FFF2-40B4-BE49-F238E27FC236}">
                  <a16:creationId xmlns:a16="http://schemas.microsoft.com/office/drawing/2014/main" id="{6E8AB368-520C-744A-B059-FADB5F8E0F8D}"/>
                </a:ext>
              </a:extLst>
            </p:cNvPr>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7;p16">
              <a:extLst>
                <a:ext uri="{FF2B5EF4-FFF2-40B4-BE49-F238E27FC236}">
                  <a16:creationId xmlns:a16="http://schemas.microsoft.com/office/drawing/2014/main" id="{74DF5141-8C4B-EF4D-BE45-5EE39740CCA9}"/>
                </a:ext>
              </a:extLst>
            </p:cNvPr>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8;p16">
              <a:extLst>
                <a:ext uri="{FF2B5EF4-FFF2-40B4-BE49-F238E27FC236}">
                  <a16:creationId xmlns:a16="http://schemas.microsoft.com/office/drawing/2014/main" id="{F1007C9F-E43D-C64D-9A5B-B033BEA38D46}"/>
                </a:ext>
              </a:extLst>
            </p:cNvPr>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9;p16">
              <a:extLst>
                <a:ext uri="{FF2B5EF4-FFF2-40B4-BE49-F238E27FC236}">
                  <a16:creationId xmlns:a16="http://schemas.microsoft.com/office/drawing/2014/main" id="{53AC9B1E-402C-F944-8D02-548BDAC3FEF3}"/>
                </a:ext>
              </a:extLst>
            </p:cNvPr>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40;p16">
              <a:extLst>
                <a:ext uri="{FF2B5EF4-FFF2-40B4-BE49-F238E27FC236}">
                  <a16:creationId xmlns:a16="http://schemas.microsoft.com/office/drawing/2014/main" id="{E6B1126C-FBEF-C043-86AE-B2A69EF777BB}"/>
                </a:ext>
              </a:extLst>
            </p:cNvPr>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41;p16">
              <a:extLst>
                <a:ext uri="{FF2B5EF4-FFF2-40B4-BE49-F238E27FC236}">
                  <a16:creationId xmlns:a16="http://schemas.microsoft.com/office/drawing/2014/main" id="{DC603451-939C-8A43-AEF8-B756A594DD1F}"/>
                </a:ext>
              </a:extLst>
            </p:cNvPr>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42;p16">
              <a:extLst>
                <a:ext uri="{FF2B5EF4-FFF2-40B4-BE49-F238E27FC236}">
                  <a16:creationId xmlns:a16="http://schemas.microsoft.com/office/drawing/2014/main" id="{4026E4F8-5A73-2746-9071-5888A43AA4EC}"/>
                </a:ext>
              </a:extLst>
            </p:cNvPr>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43;p16">
              <a:extLst>
                <a:ext uri="{FF2B5EF4-FFF2-40B4-BE49-F238E27FC236}">
                  <a16:creationId xmlns:a16="http://schemas.microsoft.com/office/drawing/2014/main" id="{9EAC73B4-8EDC-604D-8D92-7F3B3A9BA116}"/>
                </a:ext>
              </a:extLst>
            </p:cNvPr>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44;p16">
              <a:extLst>
                <a:ext uri="{FF2B5EF4-FFF2-40B4-BE49-F238E27FC236}">
                  <a16:creationId xmlns:a16="http://schemas.microsoft.com/office/drawing/2014/main" id="{C5F813EF-F79E-A44D-8D7B-BC51A0E3C21B}"/>
                </a:ext>
              </a:extLst>
            </p:cNvPr>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45;p16">
              <a:extLst>
                <a:ext uri="{FF2B5EF4-FFF2-40B4-BE49-F238E27FC236}">
                  <a16:creationId xmlns:a16="http://schemas.microsoft.com/office/drawing/2014/main" id="{A8D0A307-2AAE-014E-8C1E-18BE191FF297}"/>
                </a:ext>
              </a:extLst>
            </p:cNvPr>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46;p16">
              <a:extLst>
                <a:ext uri="{FF2B5EF4-FFF2-40B4-BE49-F238E27FC236}">
                  <a16:creationId xmlns:a16="http://schemas.microsoft.com/office/drawing/2014/main" id="{254947CB-78D7-AD45-A27A-D16A77810E3B}"/>
                </a:ext>
              </a:extLst>
            </p:cNvPr>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7;p16">
              <a:extLst>
                <a:ext uri="{FF2B5EF4-FFF2-40B4-BE49-F238E27FC236}">
                  <a16:creationId xmlns:a16="http://schemas.microsoft.com/office/drawing/2014/main" id="{8164F11C-B4A3-924D-B5C6-0EDB80F04EEC}"/>
                </a:ext>
              </a:extLst>
            </p:cNvPr>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8;p16">
              <a:extLst>
                <a:ext uri="{FF2B5EF4-FFF2-40B4-BE49-F238E27FC236}">
                  <a16:creationId xmlns:a16="http://schemas.microsoft.com/office/drawing/2014/main" id="{E427095F-7638-CA4C-B792-3514B8BDAD12}"/>
                </a:ext>
              </a:extLst>
            </p:cNvPr>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49;p16">
              <a:extLst>
                <a:ext uri="{FF2B5EF4-FFF2-40B4-BE49-F238E27FC236}">
                  <a16:creationId xmlns:a16="http://schemas.microsoft.com/office/drawing/2014/main" id="{C3E38AEE-22E6-3944-9D1E-FC6DD4C47C2C}"/>
                </a:ext>
              </a:extLst>
            </p:cNvPr>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9"/>
          <p:cNvSpPr txBox="1">
            <a:spLocks noGrp="1"/>
          </p:cNvSpPr>
          <p:nvPr>
            <p:ph type="title"/>
          </p:nvPr>
        </p:nvSpPr>
        <p:spPr>
          <a:xfrm>
            <a:off x="825395" y="267962"/>
            <a:ext cx="5969100" cy="74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Who Experiences These Changes?</a:t>
            </a:r>
            <a:endParaRPr dirty="0"/>
          </a:p>
        </p:txBody>
      </p:sp>
      <p:sp>
        <p:nvSpPr>
          <p:cNvPr id="340" name="Google Shape;340;p19"/>
          <p:cNvSpPr txBox="1">
            <a:spLocks noGrp="1"/>
          </p:cNvSpPr>
          <p:nvPr>
            <p:ph type="body" idx="2"/>
          </p:nvPr>
        </p:nvSpPr>
        <p:spPr>
          <a:xfrm>
            <a:off x="127223" y="1037333"/>
            <a:ext cx="3085078" cy="3936030"/>
          </a:xfrm>
          <a:prstGeom prst="rect">
            <a:avLst/>
          </a:prstGeom>
          <a:solidFill>
            <a:schemeClr val="accent4">
              <a:lumMod val="75000"/>
            </a:schemeClr>
          </a:solidFill>
        </p:spPr>
        <p:txBody>
          <a:bodyPr spcFirstLastPara="1" wrap="square" lIns="91425" tIns="91425" rIns="91425" bIns="91425" anchor="t" anchorCtr="0">
            <a:noAutofit/>
          </a:bodyPr>
          <a:lstStyle/>
          <a:p>
            <a:pPr marL="285750" indent="-285750"/>
            <a:r>
              <a:rPr lang="en" dirty="0">
                <a:solidFill>
                  <a:schemeClr val="bg1"/>
                </a:solidFill>
              </a:rPr>
              <a:t>Grow Taller</a:t>
            </a:r>
          </a:p>
          <a:p>
            <a:pPr marL="285750" indent="-285750"/>
            <a:r>
              <a:rPr lang="en" dirty="0">
                <a:solidFill>
                  <a:schemeClr val="bg1"/>
                </a:solidFill>
              </a:rPr>
              <a:t>Voice Deepens            </a:t>
            </a:r>
            <a:r>
              <a:rPr lang="en" sz="1000" dirty="0">
                <a:solidFill>
                  <a:schemeClr val="bg1"/>
                </a:solidFill>
              </a:rPr>
              <a:t>(changes over time)</a:t>
            </a:r>
          </a:p>
          <a:p>
            <a:pPr marL="285750" indent="-285750"/>
            <a:r>
              <a:rPr lang="en" dirty="0">
                <a:solidFill>
                  <a:schemeClr val="bg1"/>
                </a:solidFill>
              </a:rPr>
              <a:t>Breast Development*</a:t>
            </a:r>
          </a:p>
          <a:p>
            <a:pPr marL="285750" indent="-285750"/>
            <a:r>
              <a:rPr lang="en" dirty="0">
                <a:solidFill>
                  <a:schemeClr val="bg1"/>
                </a:solidFill>
              </a:rPr>
              <a:t>Increase in Body Hair </a:t>
            </a:r>
          </a:p>
          <a:p>
            <a:pPr marL="285750" indent="-285750"/>
            <a:r>
              <a:rPr lang="en" dirty="0">
                <a:solidFill>
                  <a:schemeClr val="bg1"/>
                </a:solidFill>
              </a:rPr>
              <a:t>Facial Hair*</a:t>
            </a:r>
          </a:p>
          <a:p>
            <a:pPr marL="285750" indent="-285750"/>
            <a:r>
              <a:rPr lang="en" dirty="0">
                <a:solidFill>
                  <a:schemeClr val="bg1"/>
                </a:solidFill>
              </a:rPr>
              <a:t>Erotic Dreams</a:t>
            </a:r>
          </a:p>
          <a:p>
            <a:pPr marL="285750" indent="-285750"/>
            <a:r>
              <a:rPr lang="en" dirty="0">
                <a:solidFill>
                  <a:schemeClr val="bg1"/>
                </a:solidFill>
              </a:rPr>
              <a:t>Acne/Oily Skin &amp; Hair</a:t>
            </a:r>
          </a:p>
          <a:p>
            <a:pPr marL="285750" indent="-285750"/>
            <a:r>
              <a:rPr lang="en" dirty="0">
                <a:solidFill>
                  <a:schemeClr val="bg1"/>
                </a:solidFill>
              </a:rPr>
              <a:t>Mood Swings</a:t>
            </a:r>
          </a:p>
          <a:p>
            <a:pPr marL="285750" indent="-285750"/>
            <a:r>
              <a:rPr lang="en" dirty="0">
                <a:solidFill>
                  <a:schemeClr val="bg1"/>
                </a:solidFill>
              </a:rPr>
              <a:t>Sweat Glands Become Activated</a:t>
            </a:r>
          </a:p>
          <a:p>
            <a:pPr marL="0" lvl="0" indent="0" algn="l" rtl="0">
              <a:spcBef>
                <a:spcPts val="600"/>
              </a:spcBef>
              <a:spcAft>
                <a:spcPts val="0"/>
              </a:spcAft>
              <a:buNone/>
            </a:pPr>
            <a:endParaRPr dirty="0"/>
          </a:p>
        </p:txBody>
      </p:sp>
      <p:sp>
        <p:nvSpPr>
          <p:cNvPr id="369" name="Google Shape;369;p1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34" name="Google Shape;340;p19">
            <a:extLst>
              <a:ext uri="{FF2B5EF4-FFF2-40B4-BE49-F238E27FC236}">
                <a16:creationId xmlns:a16="http://schemas.microsoft.com/office/drawing/2014/main" id="{485B3865-B759-0643-BEB5-B722A4D16D16}"/>
              </a:ext>
            </a:extLst>
          </p:cNvPr>
          <p:cNvSpPr txBox="1">
            <a:spLocks/>
          </p:cNvSpPr>
          <p:nvPr/>
        </p:nvSpPr>
        <p:spPr>
          <a:xfrm>
            <a:off x="3951374" y="1016724"/>
            <a:ext cx="2932334" cy="3936030"/>
          </a:xfrm>
          <a:prstGeom prst="rect">
            <a:avLst/>
          </a:prstGeom>
          <a:solidFill>
            <a:schemeClr val="accent6"/>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6D9EEB"/>
              </a:buClr>
              <a:buSzPts val="1600"/>
              <a:buFont typeface="ABeeZee"/>
              <a:buChar char="×"/>
              <a:defRPr sz="1600" b="0" i="0" u="none" strike="noStrike" cap="none">
                <a:solidFill>
                  <a:schemeClr val="dk1"/>
                </a:solidFill>
                <a:latin typeface="ABeeZee"/>
                <a:ea typeface="ABeeZee"/>
                <a:cs typeface="ABeeZee"/>
                <a:sym typeface="ABeeZee"/>
              </a:defRPr>
            </a:lvl1pPr>
            <a:lvl2pPr marL="914400" marR="0" lvl="1" indent="-330200" algn="l" rtl="0">
              <a:lnSpc>
                <a:spcPct val="100000"/>
              </a:lnSpc>
              <a:spcBef>
                <a:spcPts val="0"/>
              </a:spcBef>
              <a:spcAft>
                <a:spcPts val="0"/>
              </a:spcAft>
              <a:buClr>
                <a:srgbClr val="6D9EEB"/>
              </a:buClr>
              <a:buSzPts val="1600"/>
              <a:buFont typeface="ABeeZee"/>
              <a:buChar char="×"/>
              <a:defRPr sz="1600" b="0" i="0" u="none" strike="noStrike" cap="none">
                <a:solidFill>
                  <a:schemeClr val="dk1"/>
                </a:solidFill>
                <a:latin typeface="ABeeZee"/>
                <a:ea typeface="ABeeZee"/>
                <a:cs typeface="ABeeZee"/>
                <a:sym typeface="ABeeZee"/>
              </a:defRPr>
            </a:lvl2pPr>
            <a:lvl3pPr marL="1371600" marR="0" lvl="2" indent="-330200" algn="l" rtl="0">
              <a:lnSpc>
                <a:spcPct val="100000"/>
              </a:lnSpc>
              <a:spcBef>
                <a:spcPts val="0"/>
              </a:spcBef>
              <a:spcAft>
                <a:spcPts val="0"/>
              </a:spcAft>
              <a:buClr>
                <a:srgbClr val="6D9EEB"/>
              </a:buClr>
              <a:buSzPts val="1600"/>
              <a:buFont typeface="ABeeZee"/>
              <a:buChar char="×"/>
              <a:defRPr sz="1600" b="0" i="0" u="none" strike="noStrike" cap="none">
                <a:solidFill>
                  <a:schemeClr val="dk1"/>
                </a:solidFill>
                <a:latin typeface="ABeeZee"/>
                <a:ea typeface="ABeeZee"/>
                <a:cs typeface="ABeeZee"/>
                <a:sym typeface="ABeeZee"/>
              </a:defRPr>
            </a:lvl3pPr>
            <a:lvl4pPr marL="1828800" marR="0" lvl="3" indent="-330200" algn="l" rtl="0">
              <a:lnSpc>
                <a:spcPct val="100000"/>
              </a:lnSpc>
              <a:spcBef>
                <a:spcPts val="0"/>
              </a:spcBef>
              <a:spcAft>
                <a:spcPts val="0"/>
              </a:spcAft>
              <a:buClr>
                <a:schemeClr val="dk1"/>
              </a:buClr>
              <a:buSzPts val="1600"/>
              <a:buFont typeface="ABeeZee"/>
              <a:buChar char="×"/>
              <a:defRPr sz="1600" b="0" i="0" u="none" strike="noStrike" cap="none">
                <a:solidFill>
                  <a:schemeClr val="dk1"/>
                </a:solidFill>
                <a:latin typeface="ABeeZee"/>
                <a:ea typeface="ABeeZee"/>
                <a:cs typeface="ABeeZee"/>
                <a:sym typeface="ABeeZee"/>
              </a:defRPr>
            </a:lvl4pPr>
            <a:lvl5pPr marL="2286000" marR="0" lvl="4" indent="-330200" algn="l" rtl="0">
              <a:lnSpc>
                <a:spcPct val="100000"/>
              </a:lnSpc>
              <a:spcBef>
                <a:spcPts val="0"/>
              </a:spcBef>
              <a:spcAft>
                <a:spcPts val="0"/>
              </a:spcAft>
              <a:buClr>
                <a:schemeClr val="dk1"/>
              </a:buClr>
              <a:buSzPts val="1600"/>
              <a:buFont typeface="ABeeZee"/>
              <a:buChar char="×"/>
              <a:defRPr sz="1600" b="0" i="0" u="none" strike="noStrike" cap="none">
                <a:solidFill>
                  <a:schemeClr val="dk1"/>
                </a:solidFill>
                <a:latin typeface="ABeeZee"/>
                <a:ea typeface="ABeeZee"/>
                <a:cs typeface="ABeeZee"/>
                <a:sym typeface="ABeeZee"/>
              </a:defRPr>
            </a:lvl5pPr>
            <a:lvl6pPr marL="2743200" marR="0" lvl="5" indent="-330200" algn="l" rtl="0">
              <a:lnSpc>
                <a:spcPct val="100000"/>
              </a:lnSpc>
              <a:spcBef>
                <a:spcPts val="0"/>
              </a:spcBef>
              <a:spcAft>
                <a:spcPts val="0"/>
              </a:spcAft>
              <a:buClr>
                <a:schemeClr val="dk1"/>
              </a:buClr>
              <a:buSzPts val="1600"/>
              <a:buFont typeface="ABeeZee"/>
              <a:buChar char="×"/>
              <a:defRPr sz="1600" b="0" i="0" u="none" strike="noStrike" cap="none">
                <a:solidFill>
                  <a:schemeClr val="dk1"/>
                </a:solidFill>
                <a:latin typeface="ABeeZee"/>
                <a:ea typeface="ABeeZee"/>
                <a:cs typeface="ABeeZee"/>
                <a:sym typeface="ABeeZee"/>
              </a:defRPr>
            </a:lvl6pPr>
            <a:lvl7pPr marL="3200400" marR="0" lvl="6" indent="-330200" algn="l" rtl="0">
              <a:lnSpc>
                <a:spcPct val="100000"/>
              </a:lnSpc>
              <a:spcBef>
                <a:spcPts val="0"/>
              </a:spcBef>
              <a:spcAft>
                <a:spcPts val="0"/>
              </a:spcAft>
              <a:buClr>
                <a:schemeClr val="dk1"/>
              </a:buClr>
              <a:buSzPts val="1600"/>
              <a:buFont typeface="ABeeZee"/>
              <a:buChar char="●"/>
              <a:defRPr sz="1600" b="0" i="0" u="none" strike="noStrike" cap="none">
                <a:solidFill>
                  <a:schemeClr val="dk1"/>
                </a:solidFill>
                <a:latin typeface="ABeeZee"/>
                <a:ea typeface="ABeeZee"/>
                <a:cs typeface="ABeeZee"/>
                <a:sym typeface="ABeeZee"/>
              </a:defRPr>
            </a:lvl7pPr>
            <a:lvl8pPr marL="3657600" marR="0" lvl="7" indent="-330200" algn="l" rtl="0">
              <a:lnSpc>
                <a:spcPct val="100000"/>
              </a:lnSpc>
              <a:spcBef>
                <a:spcPts val="0"/>
              </a:spcBef>
              <a:spcAft>
                <a:spcPts val="0"/>
              </a:spcAft>
              <a:buClr>
                <a:schemeClr val="dk1"/>
              </a:buClr>
              <a:buSzPts val="1600"/>
              <a:buFont typeface="ABeeZee"/>
              <a:buChar char="○"/>
              <a:defRPr sz="1600" b="0" i="0" u="none" strike="noStrike" cap="none">
                <a:solidFill>
                  <a:schemeClr val="dk1"/>
                </a:solidFill>
                <a:latin typeface="ABeeZee"/>
                <a:ea typeface="ABeeZee"/>
                <a:cs typeface="ABeeZee"/>
                <a:sym typeface="ABeeZee"/>
              </a:defRPr>
            </a:lvl8pPr>
            <a:lvl9pPr marL="4114800" marR="0" lvl="8" indent="-330200" algn="l" rtl="0">
              <a:lnSpc>
                <a:spcPct val="100000"/>
              </a:lnSpc>
              <a:spcBef>
                <a:spcPts val="0"/>
              </a:spcBef>
              <a:spcAft>
                <a:spcPts val="0"/>
              </a:spcAft>
              <a:buClr>
                <a:schemeClr val="dk1"/>
              </a:buClr>
              <a:buSzPts val="1600"/>
              <a:buFont typeface="ABeeZee"/>
              <a:buChar char="■"/>
              <a:defRPr sz="1600" b="0" i="0" u="none" strike="noStrike" cap="none">
                <a:solidFill>
                  <a:schemeClr val="dk1"/>
                </a:solidFill>
                <a:latin typeface="ABeeZee"/>
                <a:ea typeface="ABeeZee"/>
                <a:cs typeface="ABeeZee"/>
                <a:sym typeface="ABeeZee"/>
              </a:defRPr>
            </a:lvl9pPr>
          </a:lstStyle>
          <a:p>
            <a:pPr marL="285750" indent="-285750">
              <a:buClr>
                <a:schemeClr val="bg1"/>
              </a:buClr>
            </a:pPr>
            <a:r>
              <a:rPr lang="en-US" b="1" dirty="0">
                <a:solidFill>
                  <a:schemeClr val="bg1"/>
                </a:solidFill>
              </a:rPr>
              <a:t>Genitals Grow</a:t>
            </a:r>
          </a:p>
          <a:p>
            <a:pPr marL="285750" indent="-285750">
              <a:buClr>
                <a:schemeClr val="bg1"/>
              </a:buClr>
            </a:pPr>
            <a:r>
              <a:rPr lang="en-US" b="1" dirty="0">
                <a:solidFill>
                  <a:schemeClr val="bg1"/>
                </a:solidFill>
              </a:rPr>
              <a:t>Sexual Thoughts/Feelings</a:t>
            </a:r>
          </a:p>
          <a:p>
            <a:pPr marL="285750" indent="-285750">
              <a:buClr>
                <a:schemeClr val="bg1"/>
              </a:buClr>
            </a:pPr>
            <a:r>
              <a:rPr lang="en-US" b="1" dirty="0">
                <a:solidFill>
                  <a:schemeClr val="bg1"/>
                </a:solidFill>
              </a:rPr>
              <a:t>Romantic Partner Interests</a:t>
            </a:r>
          </a:p>
          <a:p>
            <a:pPr marL="285750" indent="-285750">
              <a:buClr>
                <a:schemeClr val="bg1"/>
              </a:buClr>
            </a:pPr>
            <a:r>
              <a:rPr lang="en-US" b="1" dirty="0">
                <a:solidFill>
                  <a:schemeClr val="bg1"/>
                </a:solidFill>
              </a:rPr>
              <a:t>Caring about Friendships &amp; “Fitting In”</a:t>
            </a:r>
          </a:p>
          <a:p>
            <a:pPr marL="285750" indent="-285750">
              <a:buClr>
                <a:schemeClr val="bg1"/>
              </a:buClr>
            </a:pPr>
            <a:r>
              <a:rPr lang="en-US" b="1" dirty="0">
                <a:solidFill>
                  <a:schemeClr val="bg1"/>
                </a:solidFill>
              </a:rPr>
              <a:t>Want More Independence</a:t>
            </a:r>
          </a:p>
          <a:p>
            <a:pPr marL="285750" indent="-285750">
              <a:buClr>
                <a:schemeClr val="bg1"/>
              </a:buClr>
            </a:pPr>
            <a:r>
              <a:rPr lang="en-US" b="1" dirty="0">
                <a:solidFill>
                  <a:schemeClr val="bg1"/>
                </a:solidFill>
              </a:rPr>
              <a:t>Feeling Lonely/Confused </a:t>
            </a:r>
            <a:r>
              <a:rPr lang="en-US" sz="1000" b="1" dirty="0">
                <a:solidFill>
                  <a:schemeClr val="bg1"/>
                </a:solidFill>
              </a:rPr>
              <a:t>(sometimes)</a:t>
            </a:r>
          </a:p>
          <a:p>
            <a:pPr marL="285750" indent="-285750">
              <a:buClr>
                <a:schemeClr val="bg1"/>
              </a:buClr>
            </a:pPr>
            <a:r>
              <a:rPr lang="en-US" b="1" dirty="0">
                <a:solidFill>
                  <a:schemeClr val="bg1"/>
                </a:solidFill>
              </a:rPr>
              <a:t>Concerns about the </a:t>
            </a:r>
            <a:r>
              <a:rPr lang="en-US" dirty="0">
                <a:solidFill>
                  <a:schemeClr val="bg1"/>
                </a:solidFill>
              </a:rPr>
              <a:t>Future &amp; Their Appearance</a:t>
            </a:r>
          </a:p>
          <a:p>
            <a:pPr marL="0" indent="0">
              <a:buFont typeface="ABeeZee"/>
              <a:buNone/>
            </a:pPr>
            <a:endParaRPr lang="en-US" dirty="0"/>
          </a:p>
        </p:txBody>
      </p:sp>
      <p:sp>
        <p:nvSpPr>
          <p:cNvPr id="8" name="TextBox 7">
            <a:extLst>
              <a:ext uri="{FF2B5EF4-FFF2-40B4-BE49-F238E27FC236}">
                <a16:creationId xmlns:a16="http://schemas.microsoft.com/office/drawing/2014/main" id="{8B29C6F1-E655-5847-BB0D-7C84AB90E7FE}"/>
              </a:ext>
            </a:extLst>
          </p:cNvPr>
          <p:cNvSpPr txBox="1"/>
          <p:nvPr/>
        </p:nvSpPr>
        <p:spPr>
          <a:xfrm>
            <a:off x="3370663" y="2166913"/>
            <a:ext cx="422348" cy="1600438"/>
          </a:xfrm>
          <a:prstGeom prst="rect">
            <a:avLst/>
          </a:prstGeom>
          <a:solidFill>
            <a:schemeClr val="accent1"/>
          </a:solidFill>
        </p:spPr>
        <p:txBody>
          <a:bodyPr wrap="square" rtlCol="0">
            <a:spAutoFit/>
          </a:bodyPr>
          <a:lstStyle/>
          <a:p>
            <a:pPr algn="ctr"/>
            <a:r>
              <a:rPr lang="en-US" b="1" dirty="0"/>
              <a:t>B</a:t>
            </a:r>
          </a:p>
          <a:p>
            <a:pPr algn="ctr"/>
            <a:endParaRPr lang="en-US" b="1" dirty="0"/>
          </a:p>
          <a:p>
            <a:pPr algn="ctr"/>
            <a:r>
              <a:rPr lang="en-US" b="1" dirty="0"/>
              <a:t>O</a:t>
            </a:r>
          </a:p>
          <a:p>
            <a:pPr algn="ctr"/>
            <a:endParaRPr lang="en-US" b="1" dirty="0"/>
          </a:p>
          <a:p>
            <a:pPr algn="ctr"/>
            <a:r>
              <a:rPr lang="en-US" b="1" dirty="0"/>
              <a:t>T</a:t>
            </a:r>
          </a:p>
          <a:p>
            <a:pPr algn="ctr"/>
            <a:endParaRPr lang="en-US" b="1" dirty="0"/>
          </a:p>
          <a:p>
            <a:pPr algn="ctr"/>
            <a:r>
              <a:rPr lang="en-US" b="1" dirty="0"/>
              <a:t>H</a:t>
            </a:r>
          </a:p>
        </p:txBody>
      </p:sp>
      <p:grpSp>
        <p:nvGrpSpPr>
          <p:cNvPr id="42" name="Google Shape;258;p17">
            <a:extLst>
              <a:ext uri="{FF2B5EF4-FFF2-40B4-BE49-F238E27FC236}">
                <a16:creationId xmlns:a16="http://schemas.microsoft.com/office/drawing/2014/main" id="{18A48FFD-99BC-E74E-B4B8-D42C48158907}"/>
              </a:ext>
            </a:extLst>
          </p:cNvPr>
          <p:cNvGrpSpPr/>
          <p:nvPr/>
        </p:nvGrpSpPr>
        <p:grpSpPr>
          <a:xfrm flipH="1">
            <a:off x="7494560" y="3753778"/>
            <a:ext cx="1649444" cy="1389731"/>
            <a:chOff x="2062875" y="394325"/>
            <a:chExt cx="1394525" cy="1174950"/>
          </a:xfrm>
        </p:grpSpPr>
        <p:sp>
          <p:nvSpPr>
            <p:cNvPr id="43" name="Google Shape;259;p17">
              <a:extLst>
                <a:ext uri="{FF2B5EF4-FFF2-40B4-BE49-F238E27FC236}">
                  <a16:creationId xmlns:a16="http://schemas.microsoft.com/office/drawing/2014/main" id="{92365872-526F-9045-9992-86EDF967C876}"/>
                </a:ext>
              </a:extLst>
            </p:cNvPr>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0;p17">
              <a:extLst>
                <a:ext uri="{FF2B5EF4-FFF2-40B4-BE49-F238E27FC236}">
                  <a16:creationId xmlns:a16="http://schemas.microsoft.com/office/drawing/2014/main" id="{1285951A-EB3F-DB41-8E0A-2479C1F93A97}"/>
                </a:ext>
              </a:extLst>
            </p:cNvPr>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1;p17">
              <a:extLst>
                <a:ext uri="{FF2B5EF4-FFF2-40B4-BE49-F238E27FC236}">
                  <a16:creationId xmlns:a16="http://schemas.microsoft.com/office/drawing/2014/main" id="{171DE54F-81A4-734C-B939-5BFF88F83DD5}"/>
                </a:ext>
              </a:extLst>
            </p:cNvPr>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2;p17">
              <a:extLst>
                <a:ext uri="{FF2B5EF4-FFF2-40B4-BE49-F238E27FC236}">
                  <a16:creationId xmlns:a16="http://schemas.microsoft.com/office/drawing/2014/main" id="{7C4C3904-C625-FB45-9E7B-C4AAFE3C0478}"/>
                </a:ext>
              </a:extLst>
            </p:cNvPr>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3;p17">
              <a:extLst>
                <a:ext uri="{FF2B5EF4-FFF2-40B4-BE49-F238E27FC236}">
                  <a16:creationId xmlns:a16="http://schemas.microsoft.com/office/drawing/2014/main" id="{110F2294-288A-104F-845B-21AB7A445221}"/>
                </a:ext>
              </a:extLst>
            </p:cNvPr>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4;p17">
              <a:extLst>
                <a:ext uri="{FF2B5EF4-FFF2-40B4-BE49-F238E27FC236}">
                  <a16:creationId xmlns:a16="http://schemas.microsoft.com/office/drawing/2014/main" id="{ACF66851-69B6-C143-AACC-79F9D195C5AC}"/>
                </a:ext>
              </a:extLst>
            </p:cNvPr>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5;p17">
              <a:extLst>
                <a:ext uri="{FF2B5EF4-FFF2-40B4-BE49-F238E27FC236}">
                  <a16:creationId xmlns:a16="http://schemas.microsoft.com/office/drawing/2014/main" id="{45433E14-6140-A943-AFD0-709615A2744B}"/>
                </a:ext>
              </a:extLst>
            </p:cNvPr>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6;p17">
              <a:extLst>
                <a:ext uri="{FF2B5EF4-FFF2-40B4-BE49-F238E27FC236}">
                  <a16:creationId xmlns:a16="http://schemas.microsoft.com/office/drawing/2014/main" id="{1EA5BB1E-56D7-5E40-AA88-294FBB2AE2C7}"/>
                </a:ext>
              </a:extLst>
            </p:cNvPr>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67;p17">
              <a:extLst>
                <a:ext uri="{FF2B5EF4-FFF2-40B4-BE49-F238E27FC236}">
                  <a16:creationId xmlns:a16="http://schemas.microsoft.com/office/drawing/2014/main" id="{EBC48836-E087-D541-BEAB-E673766EC029}"/>
                </a:ext>
              </a:extLst>
            </p:cNvPr>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68;p17">
              <a:extLst>
                <a:ext uri="{FF2B5EF4-FFF2-40B4-BE49-F238E27FC236}">
                  <a16:creationId xmlns:a16="http://schemas.microsoft.com/office/drawing/2014/main" id="{64058C83-11A8-094D-B6C7-95D32F6DD4BB}"/>
                </a:ext>
              </a:extLst>
            </p:cNvPr>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69;p17">
              <a:extLst>
                <a:ext uri="{FF2B5EF4-FFF2-40B4-BE49-F238E27FC236}">
                  <a16:creationId xmlns:a16="http://schemas.microsoft.com/office/drawing/2014/main" id="{DB61C726-9E72-1945-A2CC-6D0FAE151CAB}"/>
                </a:ext>
              </a:extLst>
            </p:cNvPr>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0;p17">
              <a:extLst>
                <a:ext uri="{FF2B5EF4-FFF2-40B4-BE49-F238E27FC236}">
                  <a16:creationId xmlns:a16="http://schemas.microsoft.com/office/drawing/2014/main" id="{98FBAC16-B728-934D-9772-7E79082B33C5}"/>
                </a:ext>
              </a:extLst>
            </p:cNvPr>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p17">
              <a:extLst>
                <a:ext uri="{FF2B5EF4-FFF2-40B4-BE49-F238E27FC236}">
                  <a16:creationId xmlns:a16="http://schemas.microsoft.com/office/drawing/2014/main" id="{54762CE7-10CB-C64B-B8E0-2EE89F9DAB97}"/>
                </a:ext>
              </a:extLst>
            </p:cNvPr>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2;p17">
              <a:extLst>
                <a:ext uri="{FF2B5EF4-FFF2-40B4-BE49-F238E27FC236}">
                  <a16:creationId xmlns:a16="http://schemas.microsoft.com/office/drawing/2014/main" id="{00F4FE04-4861-CA4D-A966-2A314C82CC47}"/>
                </a:ext>
              </a:extLst>
            </p:cNvPr>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3;p17">
              <a:extLst>
                <a:ext uri="{FF2B5EF4-FFF2-40B4-BE49-F238E27FC236}">
                  <a16:creationId xmlns:a16="http://schemas.microsoft.com/office/drawing/2014/main" id="{3A2DD874-7921-4C4A-91AE-CC2312C50EC3}"/>
                </a:ext>
              </a:extLst>
            </p:cNvPr>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4;p17">
              <a:extLst>
                <a:ext uri="{FF2B5EF4-FFF2-40B4-BE49-F238E27FC236}">
                  <a16:creationId xmlns:a16="http://schemas.microsoft.com/office/drawing/2014/main" id="{1DA7E8C7-DC50-EA4A-8B7D-1DE298C039FA}"/>
                </a:ext>
              </a:extLst>
            </p:cNvPr>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5;p17">
              <a:extLst>
                <a:ext uri="{FF2B5EF4-FFF2-40B4-BE49-F238E27FC236}">
                  <a16:creationId xmlns:a16="http://schemas.microsoft.com/office/drawing/2014/main" id="{71AEECD4-3525-F142-98BB-35997B8F123C}"/>
                </a:ext>
              </a:extLst>
            </p:cNvPr>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6;p17">
              <a:extLst>
                <a:ext uri="{FF2B5EF4-FFF2-40B4-BE49-F238E27FC236}">
                  <a16:creationId xmlns:a16="http://schemas.microsoft.com/office/drawing/2014/main" id="{46B65141-5E29-364D-8C5C-F9FE4475138F}"/>
                </a:ext>
              </a:extLst>
            </p:cNvPr>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7;p17">
              <a:extLst>
                <a:ext uri="{FF2B5EF4-FFF2-40B4-BE49-F238E27FC236}">
                  <a16:creationId xmlns:a16="http://schemas.microsoft.com/office/drawing/2014/main" id="{9A9F007A-7D1A-5B4A-824A-E660D8FA1C7D}"/>
                </a:ext>
              </a:extLst>
            </p:cNvPr>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8;p17">
              <a:extLst>
                <a:ext uri="{FF2B5EF4-FFF2-40B4-BE49-F238E27FC236}">
                  <a16:creationId xmlns:a16="http://schemas.microsoft.com/office/drawing/2014/main" id="{5186A5E0-46AB-E348-9744-C7312358AC09}"/>
                </a:ext>
              </a:extLst>
            </p:cNvPr>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9;p17">
              <a:extLst>
                <a:ext uri="{FF2B5EF4-FFF2-40B4-BE49-F238E27FC236}">
                  <a16:creationId xmlns:a16="http://schemas.microsoft.com/office/drawing/2014/main" id="{60EBEEE8-5421-154B-A57E-2F9059315789}"/>
                </a:ext>
              </a:extLst>
            </p:cNvPr>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80;p17">
              <a:extLst>
                <a:ext uri="{FF2B5EF4-FFF2-40B4-BE49-F238E27FC236}">
                  <a16:creationId xmlns:a16="http://schemas.microsoft.com/office/drawing/2014/main" id="{E9019EC6-DE97-A740-B1BE-755D3E141E96}"/>
                </a:ext>
              </a:extLst>
            </p:cNvPr>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1;p17">
              <a:extLst>
                <a:ext uri="{FF2B5EF4-FFF2-40B4-BE49-F238E27FC236}">
                  <a16:creationId xmlns:a16="http://schemas.microsoft.com/office/drawing/2014/main" id="{F947BE3F-C626-754F-8C57-10A36FD923C6}"/>
                </a:ext>
              </a:extLst>
            </p:cNvPr>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2;p17">
              <a:extLst>
                <a:ext uri="{FF2B5EF4-FFF2-40B4-BE49-F238E27FC236}">
                  <a16:creationId xmlns:a16="http://schemas.microsoft.com/office/drawing/2014/main" id="{161D162D-EC25-384A-862E-840619890E01}"/>
                </a:ext>
              </a:extLst>
            </p:cNvPr>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3;p17">
              <a:extLst>
                <a:ext uri="{FF2B5EF4-FFF2-40B4-BE49-F238E27FC236}">
                  <a16:creationId xmlns:a16="http://schemas.microsoft.com/office/drawing/2014/main" id="{49F241BB-2B21-A441-ACF9-1184DFB6E95A}"/>
                </a:ext>
              </a:extLst>
            </p:cNvPr>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84;p17">
              <a:extLst>
                <a:ext uri="{FF2B5EF4-FFF2-40B4-BE49-F238E27FC236}">
                  <a16:creationId xmlns:a16="http://schemas.microsoft.com/office/drawing/2014/main" id="{AC7249BF-5EF8-5D42-B035-FC51BA7FEF08}"/>
                </a:ext>
              </a:extLst>
            </p:cNvPr>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5;p17">
              <a:extLst>
                <a:ext uri="{FF2B5EF4-FFF2-40B4-BE49-F238E27FC236}">
                  <a16:creationId xmlns:a16="http://schemas.microsoft.com/office/drawing/2014/main" id="{28B56D8A-03B4-104A-BA05-4E0CDAD7C5AE}"/>
                </a:ext>
              </a:extLst>
            </p:cNvPr>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4068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84" name="Google Shape;184;p14"/>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3" name="Title 2">
            <a:extLst>
              <a:ext uri="{FF2B5EF4-FFF2-40B4-BE49-F238E27FC236}">
                <a16:creationId xmlns:a16="http://schemas.microsoft.com/office/drawing/2014/main" id="{D1773EF1-7753-7948-A48B-17D5B0E53B64}"/>
              </a:ext>
            </a:extLst>
          </p:cNvPr>
          <p:cNvSpPr>
            <a:spLocks noGrp="1"/>
          </p:cNvSpPr>
          <p:nvPr>
            <p:ph type="ctrTitle"/>
          </p:nvPr>
        </p:nvSpPr>
        <p:spPr>
          <a:xfrm>
            <a:off x="775741" y="704538"/>
            <a:ext cx="4905600" cy="4032354"/>
          </a:xfrm>
        </p:spPr>
        <p:txBody>
          <a:bodyPr/>
          <a:lstStyle/>
          <a:p>
            <a:r>
              <a:rPr lang="en-US" dirty="0">
                <a:hlinkClick r:id="rId3"/>
              </a:rPr>
              <a:t>https://youtu.be/t9tFk835vjo</a:t>
            </a:r>
            <a:br>
              <a:rPr lang="en-US" dirty="0"/>
            </a:br>
            <a:br>
              <a:rPr lang="en-US" dirty="0"/>
            </a:br>
            <a:endParaRPr lang="en-US" dirty="0"/>
          </a:p>
        </p:txBody>
      </p:sp>
      <p:grpSp>
        <p:nvGrpSpPr>
          <p:cNvPr id="34" name="Google Shape;1197;p46">
            <a:extLst>
              <a:ext uri="{FF2B5EF4-FFF2-40B4-BE49-F238E27FC236}">
                <a16:creationId xmlns:a16="http://schemas.microsoft.com/office/drawing/2014/main" id="{32844587-DE8E-1849-81DC-342C8C654F54}"/>
              </a:ext>
            </a:extLst>
          </p:cNvPr>
          <p:cNvGrpSpPr/>
          <p:nvPr/>
        </p:nvGrpSpPr>
        <p:grpSpPr>
          <a:xfrm flipH="1">
            <a:off x="7493787" y="3589432"/>
            <a:ext cx="1650213" cy="1388992"/>
            <a:chOff x="5987350" y="1879850"/>
            <a:chExt cx="1395175" cy="1174325"/>
          </a:xfrm>
        </p:grpSpPr>
        <p:sp>
          <p:nvSpPr>
            <p:cNvPr id="35" name="Google Shape;1198;p46">
              <a:extLst>
                <a:ext uri="{FF2B5EF4-FFF2-40B4-BE49-F238E27FC236}">
                  <a16:creationId xmlns:a16="http://schemas.microsoft.com/office/drawing/2014/main" id="{E372059C-AD1C-8144-A2B9-0C41148E5943}"/>
                </a:ext>
              </a:extLst>
            </p:cNvPr>
            <p:cNvSpPr/>
            <p:nvPr/>
          </p:nvSpPr>
          <p:spPr>
            <a:xfrm>
              <a:off x="6143300" y="2465400"/>
              <a:ext cx="315075" cy="493925"/>
            </a:xfrm>
            <a:custGeom>
              <a:avLst/>
              <a:gdLst/>
              <a:ahLst/>
              <a:cxnLst/>
              <a:rect l="l" t="t" r="r" b="b"/>
              <a:pathLst>
                <a:path w="12603" h="19757" extrusionOk="0">
                  <a:moveTo>
                    <a:pt x="0" y="1"/>
                  </a:moveTo>
                  <a:lnTo>
                    <a:pt x="0" y="19757"/>
                  </a:lnTo>
                  <a:lnTo>
                    <a:pt x="12602" y="19757"/>
                  </a:lnTo>
                  <a:lnTo>
                    <a:pt x="12602"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99;p46">
              <a:extLst>
                <a:ext uri="{FF2B5EF4-FFF2-40B4-BE49-F238E27FC236}">
                  <a16:creationId xmlns:a16="http://schemas.microsoft.com/office/drawing/2014/main" id="{A451C743-125B-0340-8F7A-DBF9BD278C42}"/>
                </a:ext>
              </a:extLst>
            </p:cNvPr>
            <p:cNvSpPr/>
            <p:nvPr/>
          </p:nvSpPr>
          <p:spPr>
            <a:xfrm>
              <a:off x="6555725" y="2465400"/>
              <a:ext cx="315075" cy="493925"/>
            </a:xfrm>
            <a:custGeom>
              <a:avLst/>
              <a:gdLst/>
              <a:ahLst/>
              <a:cxnLst/>
              <a:rect l="l" t="t" r="r" b="b"/>
              <a:pathLst>
                <a:path w="12603" h="19757" extrusionOk="0">
                  <a:moveTo>
                    <a:pt x="0" y="1"/>
                  </a:moveTo>
                  <a:lnTo>
                    <a:pt x="0" y="19757"/>
                  </a:lnTo>
                  <a:lnTo>
                    <a:pt x="12603" y="19757"/>
                  </a:lnTo>
                  <a:lnTo>
                    <a:pt x="12603"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0;p46">
              <a:extLst>
                <a:ext uri="{FF2B5EF4-FFF2-40B4-BE49-F238E27FC236}">
                  <a16:creationId xmlns:a16="http://schemas.microsoft.com/office/drawing/2014/main" id="{0243B0CB-ABEF-964F-873C-688C56911871}"/>
                </a:ext>
              </a:extLst>
            </p:cNvPr>
            <p:cNvSpPr/>
            <p:nvPr/>
          </p:nvSpPr>
          <p:spPr>
            <a:xfrm>
              <a:off x="6112750" y="2352125"/>
              <a:ext cx="68125" cy="190950"/>
            </a:xfrm>
            <a:custGeom>
              <a:avLst/>
              <a:gdLst/>
              <a:ahLst/>
              <a:cxnLst/>
              <a:rect l="l" t="t" r="r" b="b"/>
              <a:pathLst>
                <a:path w="2725" h="7638" extrusionOk="0">
                  <a:moveTo>
                    <a:pt x="2724" y="0"/>
                  </a:moveTo>
                  <a:lnTo>
                    <a:pt x="2190" y="26"/>
                  </a:lnTo>
                  <a:lnTo>
                    <a:pt x="1197" y="433"/>
                  </a:lnTo>
                  <a:lnTo>
                    <a:pt x="458" y="1197"/>
                  </a:lnTo>
                  <a:lnTo>
                    <a:pt x="51" y="2164"/>
                  </a:lnTo>
                  <a:lnTo>
                    <a:pt x="0" y="2724"/>
                  </a:lnTo>
                  <a:lnTo>
                    <a:pt x="0" y="4914"/>
                  </a:lnTo>
                  <a:lnTo>
                    <a:pt x="51" y="5448"/>
                  </a:lnTo>
                  <a:lnTo>
                    <a:pt x="458" y="6441"/>
                  </a:lnTo>
                  <a:lnTo>
                    <a:pt x="1197" y="7180"/>
                  </a:lnTo>
                  <a:lnTo>
                    <a:pt x="2190"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1;p46">
              <a:extLst>
                <a:ext uri="{FF2B5EF4-FFF2-40B4-BE49-F238E27FC236}">
                  <a16:creationId xmlns:a16="http://schemas.microsoft.com/office/drawing/2014/main" id="{881CEF1A-004D-F548-94F0-2A47DCCC2A7B}"/>
                </a:ext>
              </a:extLst>
            </p:cNvPr>
            <p:cNvSpPr/>
            <p:nvPr/>
          </p:nvSpPr>
          <p:spPr>
            <a:xfrm>
              <a:off x="6836400" y="2352125"/>
              <a:ext cx="68125" cy="190950"/>
            </a:xfrm>
            <a:custGeom>
              <a:avLst/>
              <a:gdLst/>
              <a:ahLst/>
              <a:cxnLst/>
              <a:rect l="l" t="t" r="r" b="b"/>
              <a:pathLst>
                <a:path w="2725" h="7638" extrusionOk="0">
                  <a:moveTo>
                    <a:pt x="1" y="0"/>
                  </a:moveTo>
                  <a:lnTo>
                    <a:pt x="1" y="7638"/>
                  </a:lnTo>
                  <a:lnTo>
                    <a:pt x="561" y="7587"/>
                  </a:lnTo>
                  <a:lnTo>
                    <a:pt x="1528" y="7180"/>
                  </a:lnTo>
                  <a:lnTo>
                    <a:pt x="2267" y="6441"/>
                  </a:lnTo>
                  <a:lnTo>
                    <a:pt x="2699" y="5448"/>
                  </a:lnTo>
                  <a:lnTo>
                    <a:pt x="2725" y="4914"/>
                  </a:lnTo>
                  <a:lnTo>
                    <a:pt x="2725" y="2724"/>
                  </a:lnTo>
                  <a:lnTo>
                    <a:pt x="2699" y="2164"/>
                  </a:lnTo>
                  <a:lnTo>
                    <a:pt x="2267" y="1197"/>
                  </a:lnTo>
                  <a:lnTo>
                    <a:pt x="1528" y="433"/>
                  </a:lnTo>
                  <a:lnTo>
                    <a:pt x="561" y="26"/>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2;p46">
              <a:extLst>
                <a:ext uri="{FF2B5EF4-FFF2-40B4-BE49-F238E27FC236}">
                  <a16:creationId xmlns:a16="http://schemas.microsoft.com/office/drawing/2014/main" id="{B4212BD9-8C32-DA42-9380-986BD66B7566}"/>
                </a:ext>
              </a:extLst>
            </p:cNvPr>
            <p:cNvSpPr/>
            <p:nvPr/>
          </p:nvSpPr>
          <p:spPr>
            <a:xfrm>
              <a:off x="6403600" y="2740375"/>
              <a:ext cx="210700" cy="263525"/>
            </a:xfrm>
            <a:custGeom>
              <a:avLst/>
              <a:gdLst/>
              <a:ahLst/>
              <a:cxnLst/>
              <a:rect l="l" t="t" r="r" b="b"/>
              <a:pathLst>
                <a:path w="8428" h="10541" extrusionOk="0">
                  <a:moveTo>
                    <a:pt x="1" y="0"/>
                  </a:moveTo>
                  <a:lnTo>
                    <a:pt x="1" y="10540"/>
                  </a:lnTo>
                  <a:lnTo>
                    <a:pt x="8428" y="10540"/>
                  </a:lnTo>
                  <a:lnTo>
                    <a:pt x="8428"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3;p46">
              <a:extLst>
                <a:ext uri="{FF2B5EF4-FFF2-40B4-BE49-F238E27FC236}">
                  <a16:creationId xmlns:a16="http://schemas.microsoft.com/office/drawing/2014/main" id="{205B25D6-4541-DC4A-A6B0-2D68563B7C66}"/>
                </a:ext>
              </a:extLst>
            </p:cNvPr>
            <p:cNvSpPr/>
            <p:nvPr/>
          </p:nvSpPr>
          <p:spPr>
            <a:xfrm>
              <a:off x="6157925" y="1924400"/>
              <a:ext cx="701425" cy="875825"/>
            </a:xfrm>
            <a:custGeom>
              <a:avLst/>
              <a:gdLst/>
              <a:ahLst/>
              <a:cxnLst/>
              <a:rect l="l" t="t" r="r" b="b"/>
              <a:pathLst>
                <a:path w="28057" h="35033" extrusionOk="0">
                  <a:moveTo>
                    <a:pt x="14028" y="1"/>
                  </a:moveTo>
                  <a:lnTo>
                    <a:pt x="13316" y="26"/>
                  </a:lnTo>
                  <a:lnTo>
                    <a:pt x="11890" y="179"/>
                  </a:lnTo>
                  <a:lnTo>
                    <a:pt x="10515" y="459"/>
                  </a:lnTo>
                  <a:lnTo>
                    <a:pt x="9217" y="867"/>
                  </a:lnTo>
                  <a:lnTo>
                    <a:pt x="7944" y="1401"/>
                  </a:lnTo>
                  <a:lnTo>
                    <a:pt x="6747" y="2038"/>
                  </a:lnTo>
                  <a:lnTo>
                    <a:pt x="5627" y="2801"/>
                  </a:lnTo>
                  <a:lnTo>
                    <a:pt x="4609" y="3642"/>
                  </a:lnTo>
                  <a:lnTo>
                    <a:pt x="3641" y="4609"/>
                  </a:lnTo>
                  <a:lnTo>
                    <a:pt x="2801" y="5653"/>
                  </a:lnTo>
                  <a:lnTo>
                    <a:pt x="2037" y="6773"/>
                  </a:lnTo>
                  <a:lnTo>
                    <a:pt x="1375" y="7944"/>
                  </a:lnTo>
                  <a:lnTo>
                    <a:pt x="866" y="9217"/>
                  </a:lnTo>
                  <a:lnTo>
                    <a:pt x="433" y="10541"/>
                  </a:lnTo>
                  <a:lnTo>
                    <a:pt x="153" y="11890"/>
                  </a:lnTo>
                  <a:lnTo>
                    <a:pt x="26" y="13316"/>
                  </a:lnTo>
                  <a:lnTo>
                    <a:pt x="1" y="14029"/>
                  </a:lnTo>
                  <a:lnTo>
                    <a:pt x="1" y="21004"/>
                  </a:lnTo>
                  <a:lnTo>
                    <a:pt x="26" y="21743"/>
                  </a:lnTo>
                  <a:lnTo>
                    <a:pt x="153" y="23143"/>
                  </a:lnTo>
                  <a:lnTo>
                    <a:pt x="433" y="24518"/>
                  </a:lnTo>
                  <a:lnTo>
                    <a:pt x="866" y="25842"/>
                  </a:lnTo>
                  <a:lnTo>
                    <a:pt x="1375" y="27089"/>
                  </a:lnTo>
                  <a:lnTo>
                    <a:pt x="2037" y="28286"/>
                  </a:lnTo>
                  <a:lnTo>
                    <a:pt x="2801" y="29406"/>
                  </a:lnTo>
                  <a:lnTo>
                    <a:pt x="3641" y="30450"/>
                  </a:lnTo>
                  <a:lnTo>
                    <a:pt x="4609" y="31392"/>
                  </a:lnTo>
                  <a:lnTo>
                    <a:pt x="5627" y="32257"/>
                  </a:lnTo>
                  <a:lnTo>
                    <a:pt x="6747" y="33021"/>
                  </a:lnTo>
                  <a:lnTo>
                    <a:pt x="7944" y="33657"/>
                  </a:lnTo>
                  <a:lnTo>
                    <a:pt x="9217" y="34192"/>
                  </a:lnTo>
                  <a:lnTo>
                    <a:pt x="10515" y="34599"/>
                  </a:lnTo>
                  <a:lnTo>
                    <a:pt x="11890" y="34879"/>
                  </a:lnTo>
                  <a:lnTo>
                    <a:pt x="13316" y="35032"/>
                  </a:lnTo>
                  <a:lnTo>
                    <a:pt x="14767" y="35032"/>
                  </a:lnTo>
                  <a:lnTo>
                    <a:pt x="16167" y="34879"/>
                  </a:lnTo>
                  <a:lnTo>
                    <a:pt x="17542" y="34599"/>
                  </a:lnTo>
                  <a:lnTo>
                    <a:pt x="18866" y="34192"/>
                  </a:lnTo>
                  <a:lnTo>
                    <a:pt x="20113" y="33657"/>
                  </a:lnTo>
                  <a:lnTo>
                    <a:pt x="21310" y="33021"/>
                  </a:lnTo>
                  <a:lnTo>
                    <a:pt x="22430" y="32257"/>
                  </a:lnTo>
                  <a:lnTo>
                    <a:pt x="23474" y="31392"/>
                  </a:lnTo>
                  <a:lnTo>
                    <a:pt x="24416" y="30450"/>
                  </a:lnTo>
                  <a:lnTo>
                    <a:pt x="25281" y="29406"/>
                  </a:lnTo>
                  <a:lnTo>
                    <a:pt x="26045" y="28286"/>
                  </a:lnTo>
                  <a:lnTo>
                    <a:pt x="26682" y="27089"/>
                  </a:lnTo>
                  <a:lnTo>
                    <a:pt x="27216" y="25842"/>
                  </a:lnTo>
                  <a:lnTo>
                    <a:pt x="27624" y="24518"/>
                  </a:lnTo>
                  <a:lnTo>
                    <a:pt x="27904" y="23143"/>
                  </a:lnTo>
                  <a:lnTo>
                    <a:pt x="28056" y="21743"/>
                  </a:lnTo>
                  <a:lnTo>
                    <a:pt x="28056" y="21004"/>
                  </a:lnTo>
                  <a:lnTo>
                    <a:pt x="28056" y="14029"/>
                  </a:lnTo>
                  <a:lnTo>
                    <a:pt x="28056" y="13316"/>
                  </a:lnTo>
                  <a:lnTo>
                    <a:pt x="27904" y="11890"/>
                  </a:lnTo>
                  <a:lnTo>
                    <a:pt x="27624" y="10541"/>
                  </a:lnTo>
                  <a:lnTo>
                    <a:pt x="27216" y="9217"/>
                  </a:lnTo>
                  <a:lnTo>
                    <a:pt x="26682" y="7944"/>
                  </a:lnTo>
                  <a:lnTo>
                    <a:pt x="26045" y="6773"/>
                  </a:lnTo>
                  <a:lnTo>
                    <a:pt x="25281" y="5653"/>
                  </a:lnTo>
                  <a:lnTo>
                    <a:pt x="24416" y="4609"/>
                  </a:lnTo>
                  <a:lnTo>
                    <a:pt x="23474" y="3642"/>
                  </a:lnTo>
                  <a:lnTo>
                    <a:pt x="22430" y="2801"/>
                  </a:lnTo>
                  <a:lnTo>
                    <a:pt x="21310" y="2038"/>
                  </a:lnTo>
                  <a:lnTo>
                    <a:pt x="20113" y="1401"/>
                  </a:lnTo>
                  <a:lnTo>
                    <a:pt x="18866" y="867"/>
                  </a:lnTo>
                  <a:lnTo>
                    <a:pt x="17542" y="459"/>
                  </a:lnTo>
                  <a:lnTo>
                    <a:pt x="16167" y="179"/>
                  </a:lnTo>
                  <a:lnTo>
                    <a:pt x="14767"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4;p46">
              <a:extLst>
                <a:ext uri="{FF2B5EF4-FFF2-40B4-BE49-F238E27FC236}">
                  <a16:creationId xmlns:a16="http://schemas.microsoft.com/office/drawing/2014/main" id="{F95A4252-452C-E344-AE7C-9706FF0DF975}"/>
                </a:ext>
              </a:extLst>
            </p:cNvPr>
            <p:cNvSpPr/>
            <p:nvPr/>
          </p:nvSpPr>
          <p:spPr>
            <a:xfrm>
              <a:off x="5987350" y="2844100"/>
              <a:ext cx="1042575" cy="210075"/>
            </a:xfrm>
            <a:custGeom>
              <a:avLst/>
              <a:gdLst/>
              <a:ahLst/>
              <a:cxnLst/>
              <a:rect l="l" t="t" r="r" b="b"/>
              <a:pathLst>
                <a:path w="41703" h="8403" extrusionOk="0">
                  <a:moveTo>
                    <a:pt x="16651" y="1"/>
                  </a:moveTo>
                  <a:lnTo>
                    <a:pt x="12323" y="154"/>
                  </a:lnTo>
                  <a:lnTo>
                    <a:pt x="11177" y="179"/>
                  </a:lnTo>
                  <a:lnTo>
                    <a:pt x="9140" y="485"/>
                  </a:lnTo>
                  <a:lnTo>
                    <a:pt x="7307" y="1070"/>
                  </a:lnTo>
                  <a:lnTo>
                    <a:pt x="5703" y="1910"/>
                  </a:lnTo>
                  <a:lnTo>
                    <a:pt x="4227" y="3005"/>
                  </a:lnTo>
                  <a:lnTo>
                    <a:pt x="2903" y="4303"/>
                  </a:lnTo>
                  <a:lnTo>
                    <a:pt x="1706" y="5805"/>
                  </a:lnTo>
                  <a:lnTo>
                    <a:pt x="561" y="7486"/>
                  </a:lnTo>
                  <a:lnTo>
                    <a:pt x="1" y="8402"/>
                  </a:lnTo>
                  <a:lnTo>
                    <a:pt x="41702" y="8402"/>
                  </a:lnTo>
                  <a:lnTo>
                    <a:pt x="41168" y="7486"/>
                  </a:lnTo>
                  <a:lnTo>
                    <a:pt x="40022" y="5805"/>
                  </a:lnTo>
                  <a:lnTo>
                    <a:pt x="38800" y="4303"/>
                  </a:lnTo>
                  <a:lnTo>
                    <a:pt x="37476" y="3005"/>
                  </a:lnTo>
                  <a:lnTo>
                    <a:pt x="36025" y="1910"/>
                  </a:lnTo>
                  <a:lnTo>
                    <a:pt x="34396" y="1070"/>
                  </a:lnTo>
                  <a:lnTo>
                    <a:pt x="32588" y="485"/>
                  </a:lnTo>
                  <a:lnTo>
                    <a:pt x="30526" y="179"/>
                  </a:lnTo>
                  <a:lnTo>
                    <a:pt x="29406" y="154"/>
                  </a:lnTo>
                  <a:lnTo>
                    <a:pt x="25078" y="1"/>
                  </a:lnTo>
                  <a:lnTo>
                    <a:pt x="25052" y="434"/>
                  </a:lnTo>
                  <a:lnTo>
                    <a:pt x="24874" y="1248"/>
                  </a:lnTo>
                  <a:lnTo>
                    <a:pt x="24568" y="2012"/>
                  </a:lnTo>
                  <a:lnTo>
                    <a:pt x="24110" y="2674"/>
                  </a:lnTo>
                  <a:lnTo>
                    <a:pt x="23550" y="3260"/>
                  </a:lnTo>
                  <a:lnTo>
                    <a:pt x="22863" y="3718"/>
                  </a:lnTo>
                  <a:lnTo>
                    <a:pt x="22124" y="4023"/>
                  </a:lnTo>
                  <a:lnTo>
                    <a:pt x="21284" y="4202"/>
                  </a:lnTo>
                  <a:lnTo>
                    <a:pt x="20419" y="4202"/>
                  </a:lnTo>
                  <a:lnTo>
                    <a:pt x="19604" y="4023"/>
                  </a:lnTo>
                  <a:lnTo>
                    <a:pt x="18840" y="3718"/>
                  </a:lnTo>
                  <a:lnTo>
                    <a:pt x="18178" y="3260"/>
                  </a:lnTo>
                  <a:lnTo>
                    <a:pt x="17593" y="2674"/>
                  </a:lnTo>
                  <a:lnTo>
                    <a:pt x="17160" y="2012"/>
                  </a:lnTo>
                  <a:lnTo>
                    <a:pt x="16829" y="1248"/>
                  </a:lnTo>
                  <a:lnTo>
                    <a:pt x="16651" y="434"/>
                  </a:lnTo>
                  <a:lnTo>
                    <a:pt x="16651" y="1"/>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5;p46">
              <a:extLst>
                <a:ext uri="{FF2B5EF4-FFF2-40B4-BE49-F238E27FC236}">
                  <a16:creationId xmlns:a16="http://schemas.microsoft.com/office/drawing/2014/main" id="{7F59DB8C-AB3B-0442-84B5-5238EA5F145C}"/>
                </a:ext>
              </a:extLst>
            </p:cNvPr>
            <p:cNvSpPr/>
            <p:nvPr/>
          </p:nvSpPr>
          <p:spPr>
            <a:xfrm>
              <a:off x="6364150" y="2844100"/>
              <a:ext cx="288975" cy="149600"/>
            </a:xfrm>
            <a:custGeom>
              <a:avLst/>
              <a:gdLst/>
              <a:ahLst/>
              <a:cxnLst/>
              <a:rect l="l" t="t" r="r" b="b"/>
              <a:pathLst>
                <a:path w="11559" h="5984" extrusionOk="0">
                  <a:moveTo>
                    <a:pt x="1579" y="1"/>
                  </a:moveTo>
                  <a:lnTo>
                    <a:pt x="26" y="52"/>
                  </a:lnTo>
                  <a:lnTo>
                    <a:pt x="0" y="128"/>
                  </a:lnTo>
                  <a:lnTo>
                    <a:pt x="0" y="205"/>
                  </a:lnTo>
                  <a:lnTo>
                    <a:pt x="26" y="790"/>
                  </a:lnTo>
                  <a:lnTo>
                    <a:pt x="255" y="1910"/>
                  </a:lnTo>
                  <a:lnTo>
                    <a:pt x="688" y="2954"/>
                  </a:lnTo>
                  <a:lnTo>
                    <a:pt x="1324" y="3871"/>
                  </a:lnTo>
                  <a:lnTo>
                    <a:pt x="2113" y="4660"/>
                  </a:lnTo>
                  <a:lnTo>
                    <a:pt x="3030" y="5296"/>
                  </a:lnTo>
                  <a:lnTo>
                    <a:pt x="4074" y="5729"/>
                  </a:lnTo>
                  <a:lnTo>
                    <a:pt x="5194" y="5958"/>
                  </a:lnTo>
                  <a:lnTo>
                    <a:pt x="5779" y="5984"/>
                  </a:lnTo>
                  <a:lnTo>
                    <a:pt x="6390" y="5958"/>
                  </a:lnTo>
                  <a:lnTo>
                    <a:pt x="7511" y="5729"/>
                  </a:lnTo>
                  <a:lnTo>
                    <a:pt x="8555" y="5296"/>
                  </a:lnTo>
                  <a:lnTo>
                    <a:pt x="9471" y="4660"/>
                  </a:lnTo>
                  <a:lnTo>
                    <a:pt x="10260" y="3871"/>
                  </a:lnTo>
                  <a:lnTo>
                    <a:pt x="10871" y="2954"/>
                  </a:lnTo>
                  <a:lnTo>
                    <a:pt x="11304" y="1910"/>
                  </a:lnTo>
                  <a:lnTo>
                    <a:pt x="11533" y="790"/>
                  </a:lnTo>
                  <a:lnTo>
                    <a:pt x="11559" y="205"/>
                  </a:lnTo>
                  <a:lnTo>
                    <a:pt x="11559" y="128"/>
                  </a:lnTo>
                  <a:lnTo>
                    <a:pt x="11559" y="52"/>
                  </a:lnTo>
                  <a:lnTo>
                    <a:pt x="10006" y="1"/>
                  </a:lnTo>
                  <a:lnTo>
                    <a:pt x="9980" y="434"/>
                  </a:lnTo>
                  <a:lnTo>
                    <a:pt x="9802" y="1248"/>
                  </a:lnTo>
                  <a:lnTo>
                    <a:pt x="9496" y="2012"/>
                  </a:lnTo>
                  <a:lnTo>
                    <a:pt x="9038" y="2674"/>
                  </a:lnTo>
                  <a:lnTo>
                    <a:pt x="8478" y="3260"/>
                  </a:lnTo>
                  <a:lnTo>
                    <a:pt x="7791" y="3718"/>
                  </a:lnTo>
                  <a:lnTo>
                    <a:pt x="7052" y="4023"/>
                  </a:lnTo>
                  <a:lnTo>
                    <a:pt x="6212" y="4202"/>
                  </a:lnTo>
                  <a:lnTo>
                    <a:pt x="5347" y="4202"/>
                  </a:lnTo>
                  <a:lnTo>
                    <a:pt x="4532" y="4023"/>
                  </a:lnTo>
                  <a:lnTo>
                    <a:pt x="3768" y="3718"/>
                  </a:lnTo>
                  <a:lnTo>
                    <a:pt x="3106" y="3260"/>
                  </a:lnTo>
                  <a:lnTo>
                    <a:pt x="2521" y="2674"/>
                  </a:lnTo>
                  <a:lnTo>
                    <a:pt x="2088" y="2012"/>
                  </a:lnTo>
                  <a:lnTo>
                    <a:pt x="1757" y="1248"/>
                  </a:lnTo>
                  <a:lnTo>
                    <a:pt x="1579" y="434"/>
                  </a:lnTo>
                  <a:lnTo>
                    <a:pt x="1579" y="1"/>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6;p46">
              <a:extLst>
                <a:ext uri="{FF2B5EF4-FFF2-40B4-BE49-F238E27FC236}">
                  <a16:creationId xmlns:a16="http://schemas.microsoft.com/office/drawing/2014/main" id="{BE43DFE5-281B-8348-8E01-D07AF13E6F51}"/>
                </a:ext>
              </a:extLst>
            </p:cNvPr>
            <p:cNvSpPr/>
            <p:nvPr/>
          </p:nvSpPr>
          <p:spPr>
            <a:xfrm>
              <a:off x="6457075" y="2459675"/>
              <a:ext cx="99950" cy="119700"/>
            </a:xfrm>
            <a:custGeom>
              <a:avLst/>
              <a:gdLst/>
              <a:ahLst/>
              <a:cxnLst/>
              <a:rect l="l" t="t" r="r" b="b"/>
              <a:pathLst>
                <a:path w="3998" h="4788" extrusionOk="0">
                  <a:moveTo>
                    <a:pt x="1884" y="1"/>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07;p46">
              <a:extLst>
                <a:ext uri="{FF2B5EF4-FFF2-40B4-BE49-F238E27FC236}">
                  <a16:creationId xmlns:a16="http://schemas.microsoft.com/office/drawing/2014/main" id="{F6E979D7-90F1-0044-8033-49156AA98A68}"/>
                </a:ext>
              </a:extLst>
            </p:cNvPr>
            <p:cNvSpPr/>
            <p:nvPr/>
          </p:nvSpPr>
          <p:spPr>
            <a:xfrm>
              <a:off x="6457075" y="2568525"/>
              <a:ext cx="99950" cy="38200"/>
            </a:xfrm>
            <a:custGeom>
              <a:avLst/>
              <a:gdLst/>
              <a:ahLst/>
              <a:cxnLst/>
              <a:rect l="l" t="t" r="r" b="b"/>
              <a:pathLst>
                <a:path w="3998" h="1528" extrusionOk="0">
                  <a:moveTo>
                    <a:pt x="0" y="0"/>
                  </a:moveTo>
                  <a:lnTo>
                    <a:pt x="0" y="306"/>
                  </a:lnTo>
                  <a:lnTo>
                    <a:pt x="331" y="840"/>
                  </a:lnTo>
                  <a:lnTo>
                    <a:pt x="917" y="1273"/>
                  </a:lnTo>
                  <a:lnTo>
                    <a:pt x="1553" y="1502"/>
                  </a:lnTo>
                  <a:lnTo>
                    <a:pt x="1833" y="1528"/>
                  </a:lnTo>
                  <a:lnTo>
                    <a:pt x="2139" y="1528"/>
                  </a:lnTo>
                  <a:lnTo>
                    <a:pt x="2419" y="1502"/>
                  </a:lnTo>
                  <a:lnTo>
                    <a:pt x="3081" y="1273"/>
                  </a:lnTo>
                  <a:lnTo>
                    <a:pt x="3641" y="840"/>
                  </a:lnTo>
                  <a:lnTo>
                    <a:pt x="3997" y="306"/>
                  </a:lnTo>
                  <a:lnTo>
                    <a:pt x="3997" y="0"/>
                  </a:lnTo>
                  <a:lnTo>
                    <a:pt x="3514" y="204"/>
                  </a:lnTo>
                  <a:lnTo>
                    <a:pt x="2495" y="433"/>
                  </a:lnTo>
                  <a:lnTo>
                    <a:pt x="1477" y="433"/>
                  </a:lnTo>
                  <a:lnTo>
                    <a:pt x="484" y="204"/>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08;p46">
              <a:extLst>
                <a:ext uri="{FF2B5EF4-FFF2-40B4-BE49-F238E27FC236}">
                  <a16:creationId xmlns:a16="http://schemas.microsoft.com/office/drawing/2014/main" id="{BEDF50E6-A1C8-6E41-8ACE-D121DA291B36}"/>
                </a:ext>
              </a:extLst>
            </p:cNvPr>
            <p:cNvSpPr/>
            <p:nvPr/>
          </p:nvSpPr>
          <p:spPr>
            <a:xfrm>
              <a:off x="6255300" y="2522700"/>
              <a:ext cx="146425" cy="68750"/>
            </a:xfrm>
            <a:custGeom>
              <a:avLst/>
              <a:gdLst/>
              <a:ahLst/>
              <a:cxnLst/>
              <a:rect l="l" t="t" r="r" b="b"/>
              <a:pathLst>
                <a:path w="5857" h="2750" extrusionOk="0">
                  <a:moveTo>
                    <a:pt x="1376" y="0"/>
                  </a:moveTo>
                  <a:lnTo>
                    <a:pt x="1096" y="26"/>
                  </a:lnTo>
                  <a:lnTo>
                    <a:pt x="612" y="229"/>
                  </a:lnTo>
                  <a:lnTo>
                    <a:pt x="230" y="586"/>
                  </a:lnTo>
                  <a:lnTo>
                    <a:pt x="26" y="1095"/>
                  </a:lnTo>
                  <a:lnTo>
                    <a:pt x="1" y="1375"/>
                  </a:lnTo>
                  <a:lnTo>
                    <a:pt x="26" y="1655"/>
                  </a:lnTo>
                  <a:lnTo>
                    <a:pt x="230" y="2139"/>
                  </a:lnTo>
                  <a:lnTo>
                    <a:pt x="612" y="2521"/>
                  </a:lnTo>
                  <a:lnTo>
                    <a:pt x="1096" y="2724"/>
                  </a:lnTo>
                  <a:lnTo>
                    <a:pt x="1376" y="2750"/>
                  </a:lnTo>
                  <a:lnTo>
                    <a:pt x="4482" y="2750"/>
                  </a:lnTo>
                  <a:lnTo>
                    <a:pt x="4762" y="2724"/>
                  </a:lnTo>
                  <a:lnTo>
                    <a:pt x="5245" y="2521"/>
                  </a:lnTo>
                  <a:lnTo>
                    <a:pt x="5627" y="2139"/>
                  </a:lnTo>
                  <a:lnTo>
                    <a:pt x="5831" y="1655"/>
                  </a:lnTo>
                  <a:lnTo>
                    <a:pt x="5856" y="1375"/>
                  </a:lnTo>
                  <a:lnTo>
                    <a:pt x="5831" y="1095"/>
                  </a:lnTo>
                  <a:lnTo>
                    <a:pt x="5627" y="586"/>
                  </a:lnTo>
                  <a:lnTo>
                    <a:pt x="5245" y="229"/>
                  </a:lnTo>
                  <a:lnTo>
                    <a:pt x="4762" y="26"/>
                  </a:lnTo>
                  <a:lnTo>
                    <a:pt x="4482"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09;p46">
              <a:extLst>
                <a:ext uri="{FF2B5EF4-FFF2-40B4-BE49-F238E27FC236}">
                  <a16:creationId xmlns:a16="http://schemas.microsoft.com/office/drawing/2014/main" id="{EAFC1B25-A170-424E-8077-49109D8BD919}"/>
                </a:ext>
              </a:extLst>
            </p:cNvPr>
            <p:cNvSpPr/>
            <p:nvPr/>
          </p:nvSpPr>
          <p:spPr>
            <a:xfrm>
              <a:off x="6616200" y="2522700"/>
              <a:ext cx="145775" cy="68750"/>
            </a:xfrm>
            <a:custGeom>
              <a:avLst/>
              <a:gdLst/>
              <a:ahLst/>
              <a:cxnLst/>
              <a:rect l="l" t="t" r="r" b="b"/>
              <a:pathLst>
                <a:path w="5831" h="2750" extrusionOk="0">
                  <a:moveTo>
                    <a:pt x="1375" y="0"/>
                  </a:moveTo>
                  <a:lnTo>
                    <a:pt x="1095" y="26"/>
                  </a:lnTo>
                  <a:lnTo>
                    <a:pt x="586" y="229"/>
                  </a:lnTo>
                  <a:lnTo>
                    <a:pt x="229" y="586"/>
                  </a:lnTo>
                  <a:lnTo>
                    <a:pt x="25" y="1095"/>
                  </a:lnTo>
                  <a:lnTo>
                    <a:pt x="0" y="1375"/>
                  </a:lnTo>
                  <a:lnTo>
                    <a:pt x="25" y="1655"/>
                  </a:lnTo>
                  <a:lnTo>
                    <a:pt x="229" y="2139"/>
                  </a:lnTo>
                  <a:lnTo>
                    <a:pt x="586" y="2521"/>
                  </a:lnTo>
                  <a:lnTo>
                    <a:pt x="1095" y="2724"/>
                  </a:lnTo>
                  <a:lnTo>
                    <a:pt x="1375" y="2750"/>
                  </a:lnTo>
                  <a:lnTo>
                    <a:pt x="4455" y="2750"/>
                  </a:lnTo>
                  <a:lnTo>
                    <a:pt x="4735" y="2724"/>
                  </a:lnTo>
                  <a:lnTo>
                    <a:pt x="5245" y="2521"/>
                  </a:lnTo>
                  <a:lnTo>
                    <a:pt x="5601" y="2139"/>
                  </a:lnTo>
                  <a:lnTo>
                    <a:pt x="5805" y="1655"/>
                  </a:lnTo>
                  <a:lnTo>
                    <a:pt x="5830" y="1375"/>
                  </a:lnTo>
                  <a:lnTo>
                    <a:pt x="5805" y="1095"/>
                  </a:lnTo>
                  <a:lnTo>
                    <a:pt x="5601" y="586"/>
                  </a:lnTo>
                  <a:lnTo>
                    <a:pt x="5245" y="229"/>
                  </a:lnTo>
                  <a:lnTo>
                    <a:pt x="4735" y="26"/>
                  </a:lnTo>
                  <a:lnTo>
                    <a:pt x="4455"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10;p46">
              <a:extLst>
                <a:ext uri="{FF2B5EF4-FFF2-40B4-BE49-F238E27FC236}">
                  <a16:creationId xmlns:a16="http://schemas.microsoft.com/office/drawing/2014/main" id="{3AB569FE-2E08-8640-95A7-F87A99AC9C08}"/>
                </a:ext>
              </a:extLst>
            </p:cNvPr>
            <p:cNvSpPr/>
            <p:nvPr/>
          </p:nvSpPr>
          <p:spPr>
            <a:xfrm>
              <a:off x="6112750" y="1879850"/>
              <a:ext cx="791775" cy="541675"/>
            </a:xfrm>
            <a:custGeom>
              <a:avLst/>
              <a:gdLst/>
              <a:ahLst/>
              <a:cxnLst/>
              <a:rect l="l" t="t" r="r" b="b"/>
              <a:pathLst>
                <a:path w="31671" h="21667" extrusionOk="0">
                  <a:moveTo>
                    <a:pt x="15021" y="1"/>
                  </a:moveTo>
                  <a:lnTo>
                    <a:pt x="13442" y="154"/>
                  </a:lnTo>
                  <a:lnTo>
                    <a:pt x="11889" y="485"/>
                  </a:lnTo>
                  <a:lnTo>
                    <a:pt x="10413" y="943"/>
                  </a:lnTo>
                  <a:lnTo>
                    <a:pt x="8987" y="1554"/>
                  </a:lnTo>
                  <a:lnTo>
                    <a:pt x="7638" y="2267"/>
                  </a:lnTo>
                  <a:lnTo>
                    <a:pt x="6365" y="3132"/>
                  </a:lnTo>
                  <a:lnTo>
                    <a:pt x="5194" y="4100"/>
                  </a:lnTo>
                  <a:lnTo>
                    <a:pt x="4124" y="5169"/>
                  </a:lnTo>
                  <a:lnTo>
                    <a:pt x="3157" y="6340"/>
                  </a:lnTo>
                  <a:lnTo>
                    <a:pt x="2291" y="7613"/>
                  </a:lnTo>
                  <a:lnTo>
                    <a:pt x="1579" y="8962"/>
                  </a:lnTo>
                  <a:lnTo>
                    <a:pt x="968" y="10388"/>
                  </a:lnTo>
                  <a:lnTo>
                    <a:pt x="509" y="11865"/>
                  </a:lnTo>
                  <a:lnTo>
                    <a:pt x="178" y="13418"/>
                  </a:lnTo>
                  <a:lnTo>
                    <a:pt x="26" y="14996"/>
                  </a:lnTo>
                  <a:lnTo>
                    <a:pt x="0" y="15811"/>
                  </a:lnTo>
                  <a:lnTo>
                    <a:pt x="0" y="21463"/>
                  </a:lnTo>
                  <a:lnTo>
                    <a:pt x="357" y="21513"/>
                  </a:lnTo>
                  <a:lnTo>
                    <a:pt x="1146" y="21437"/>
                  </a:lnTo>
                  <a:lnTo>
                    <a:pt x="2037" y="21132"/>
                  </a:lnTo>
                  <a:lnTo>
                    <a:pt x="2953" y="20673"/>
                  </a:lnTo>
                  <a:lnTo>
                    <a:pt x="4303" y="19757"/>
                  </a:lnTo>
                  <a:lnTo>
                    <a:pt x="5856" y="18306"/>
                  </a:lnTo>
                  <a:lnTo>
                    <a:pt x="6416" y="17593"/>
                  </a:lnTo>
                  <a:lnTo>
                    <a:pt x="6899" y="10515"/>
                  </a:lnTo>
                  <a:lnTo>
                    <a:pt x="10846" y="16727"/>
                  </a:lnTo>
                  <a:lnTo>
                    <a:pt x="11431" y="17160"/>
                  </a:lnTo>
                  <a:lnTo>
                    <a:pt x="13417"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87" y="11865"/>
                  </a:lnTo>
                  <a:lnTo>
                    <a:pt x="30703" y="10388"/>
                  </a:lnTo>
                  <a:lnTo>
                    <a:pt x="30118" y="8962"/>
                  </a:lnTo>
                  <a:lnTo>
                    <a:pt x="29380" y="7613"/>
                  </a:lnTo>
                  <a:lnTo>
                    <a:pt x="28514" y="6340"/>
                  </a:lnTo>
                  <a:lnTo>
                    <a:pt x="27547" y="5169"/>
                  </a:lnTo>
                  <a:lnTo>
                    <a:pt x="26477" y="4100"/>
                  </a:lnTo>
                  <a:lnTo>
                    <a:pt x="25306" y="3132"/>
                  </a:lnTo>
                  <a:lnTo>
                    <a:pt x="24059" y="2267"/>
                  </a:lnTo>
                  <a:lnTo>
                    <a:pt x="22709" y="1554"/>
                  </a:lnTo>
                  <a:lnTo>
                    <a:pt x="21284" y="943"/>
                  </a:lnTo>
                  <a:lnTo>
                    <a:pt x="19807"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11;p46">
              <a:extLst>
                <a:ext uri="{FF2B5EF4-FFF2-40B4-BE49-F238E27FC236}">
                  <a16:creationId xmlns:a16="http://schemas.microsoft.com/office/drawing/2014/main" id="{C4DAED26-4EBC-3C4D-8E9C-5BDAA36C4647}"/>
                </a:ext>
              </a:extLst>
            </p:cNvPr>
            <p:cNvSpPr/>
            <p:nvPr/>
          </p:nvSpPr>
          <p:spPr>
            <a:xfrm>
              <a:off x="6273125" y="2341925"/>
              <a:ext cx="110775" cy="22300"/>
            </a:xfrm>
            <a:custGeom>
              <a:avLst/>
              <a:gdLst/>
              <a:ahLst/>
              <a:cxnLst/>
              <a:rect l="l" t="t" r="r" b="b"/>
              <a:pathLst>
                <a:path w="4431" h="892" fill="none" extrusionOk="0">
                  <a:moveTo>
                    <a:pt x="4431" y="892"/>
                  </a:moveTo>
                  <a:lnTo>
                    <a:pt x="4176" y="663"/>
                  </a:lnTo>
                  <a:lnTo>
                    <a:pt x="3667" y="332"/>
                  </a:lnTo>
                  <a:lnTo>
                    <a:pt x="2801" y="1"/>
                  </a:lnTo>
                  <a:lnTo>
                    <a:pt x="1605" y="1"/>
                  </a:lnTo>
                  <a:lnTo>
                    <a:pt x="764" y="332"/>
                  </a:lnTo>
                  <a:lnTo>
                    <a:pt x="230" y="663"/>
                  </a:lnTo>
                  <a:lnTo>
                    <a:pt x="1"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12;p46">
              <a:extLst>
                <a:ext uri="{FF2B5EF4-FFF2-40B4-BE49-F238E27FC236}">
                  <a16:creationId xmlns:a16="http://schemas.microsoft.com/office/drawing/2014/main" id="{CFAB5C4F-B074-5C49-AB8A-84CE018232A6}"/>
                </a:ext>
              </a:extLst>
            </p:cNvPr>
            <p:cNvSpPr/>
            <p:nvPr/>
          </p:nvSpPr>
          <p:spPr>
            <a:xfrm>
              <a:off x="6446875" y="2657625"/>
              <a:ext cx="123500" cy="35675"/>
            </a:xfrm>
            <a:custGeom>
              <a:avLst/>
              <a:gdLst/>
              <a:ahLst/>
              <a:cxnLst/>
              <a:rect l="l" t="t" r="r" b="b"/>
              <a:pathLst>
                <a:path w="4940" h="1427" extrusionOk="0">
                  <a:moveTo>
                    <a:pt x="1" y="0"/>
                  </a:moveTo>
                  <a:lnTo>
                    <a:pt x="154" y="306"/>
                  </a:lnTo>
                  <a:lnTo>
                    <a:pt x="612" y="815"/>
                  </a:lnTo>
                  <a:lnTo>
                    <a:pt x="1274" y="1197"/>
                  </a:lnTo>
                  <a:lnTo>
                    <a:pt x="2038" y="1426"/>
                  </a:lnTo>
                  <a:lnTo>
                    <a:pt x="2903" y="1426"/>
                  </a:lnTo>
                  <a:lnTo>
                    <a:pt x="3667" y="1222"/>
                  </a:lnTo>
                  <a:lnTo>
                    <a:pt x="4329" y="841"/>
                  </a:lnTo>
                  <a:lnTo>
                    <a:pt x="4787" y="331"/>
                  </a:lnTo>
                  <a:lnTo>
                    <a:pt x="4940" y="26"/>
                  </a:lnTo>
                  <a:lnTo>
                    <a:pt x="1" y="0"/>
                  </a:lnTo>
                  <a:close/>
                </a:path>
              </a:pathLst>
            </a:custGeom>
            <a:solidFill>
              <a:srgbClr val="E1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13;p46">
              <a:extLst>
                <a:ext uri="{FF2B5EF4-FFF2-40B4-BE49-F238E27FC236}">
                  <a16:creationId xmlns:a16="http://schemas.microsoft.com/office/drawing/2014/main" id="{E2F08DAB-7102-E445-A3DB-23D176C53635}"/>
                </a:ext>
              </a:extLst>
            </p:cNvPr>
            <p:cNvSpPr/>
            <p:nvPr/>
          </p:nvSpPr>
          <p:spPr>
            <a:xfrm>
              <a:off x="6621925" y="2429125"/>
              <a:ext cx="130500" cy="66850"/>
            </a:xfrm>
            <a:custGeom>
              <a:avLst/>
              <a:gdLst/>
              <a:ahLst/>
              <a:cxnLst/>
              <a:rect l="l" t="t" r="r" b="b"/>
              <a:pathLst>
                <a:path w="5220" h="2674" extrusionOk="0">
                  <a:moveTo>
                    <a:pt x="2852" y="1"/>
                  </a:moveTo>
                  <a:lnTo>
                    <a:pt x="2291" y="103"/>
                  </a:lnTo>
                  <a:lnTo>
                    <a:pt x="1782" y="281"/>
                  </a:lnTo>
                  <a:lnTo>
                    <a:pt x="942" y="866"/>
                  </a:lnTo>
                  <a:lnTo>
                    <a:pt x="102" y="1808"/>
                  </a:lnTo>
                  <a:lnTo>
                    <a:pt x="0" y="1987"/>
                  </a:lnTo>
                  <a:lnTo>
                    <a:pt x="204" y="2114"/>
                  </a:lnTo>
                  <a:lnTo>
                    <a:pt x="1375" y="2547"/>
                  </a:lnTo>
                  <a:lnTo>
                    <a:pt x="2393" y="2674"/>
                  </a:lnTo>
                  <a:lnTo>
                    <a:pt x="2928" y="2572"/>
                  </a:lnTo>
                  <a:lnTo>
                    <a:pt x="3437" y="2394"/>
                  </a:lnTo>
                  <a:lnTo>
                    <a:pt x="4303" y="1808"/>
                  </a:lnTo>
                  <a:lnTo>
                    <a:pt x="5117" y="866"/>
                  </a:lnTo>
                  <a:lnTo>
                    <a:pt x="5219" y="663"/>
                  </a:lnTo>
                  <a:lnTo>
                    <a:pt x="5041" y="561"/>
                  </a:lnTo>
                  <a:lnTo>
                    <a:pt x="3870" y="103"/>
                  </a:lnTo>
                  <a:lnTo>
                    <a:pt x="2852"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14;p46">
              <a:extLst>
                <a:ext uri="{FF2B5EF4-FFF2-40B4-BE49-F238E27FC236}">
                  <a16:creationId xmlns:a16="http://schemas.microsoft.com/office/drawing/2014/main" id="{7B28B47D-9A40-2845-B9F4-EE77FB4AFF74}"/>
                </a:ext>
              </a:extLst>
            </p:cNvPr>
            <p:cNvSpPr/>
            <p:nvPr/>
          </p:nvSpPr>
          <p:spPr>
            <a:xfrm>
              <a:off x="6261675" y="2429125"/>
              <a:ext cx="129875" cy="66850"/>
            </a:xfrm>
            <a:custGeom>
              <a:avLst/>
              <a:gdLst/>
              <a:ahLst/>
              <a:cxnLst/>
              <a:rect l="l" t="t" r="r" b="b"/>
              <a:pathLst>
                <a:path w="5195"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194" y="1987"/>
                  </a:lnTo>
                  <a:lnTo>
                    <a:pt x="5092" y="1808"/>
                  </a:lnTo>
                  <a:lnTo>
                    <a:pt x="4278"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15;p46">
              <a:extLst>
                <a:ext uri="{FF2B5EF4-FFF2-40B4-BE49-F238E27FC236}">
                  <a16:creationId xmlns:a16="http://schemas.microsoft.com/office/drawing/2014/main" id="{D870246D-6ADF-9D44-A6A5-3F4044ECA13F}"/>
                </a:ext>
              </a:extLst>
            </p:cNvPr>
            <p:cNvSpPr/>
            <p:nvPr/>
          </p:nvSpPr>
          <p:spPr>
            <a:xfrm>
              <a:off x="6294775" y="2438675"/>
              <a:ext cx="26750" cy="26750"/>
            </a:xfrm>
            <a:custGeom>
              <a:avLst/>
              <a:gdLst/>
              <a:ahLst/>
              <a:cxnLst/>
              <a:rect l="l" t="t" r="r" b="b"/>
              <a:pathLst>
                <a:path w="1070" h="1070" extrusionOk="0">
                  <a:moveTo>
                    <a:pt x="535" y="1"/>
                  </a:moveTo>
                  <a:lnTo>
                    <a:pt x="306" y="26"/>
                  </a:lnTo>
                  <a:lnTo>
                    <a:pt x="26" y="332"/>
                  </a:lnTo>
                  <a:lnTo>
                    <a:pt x="0" y="535"/>
                  </a:lnTo>
                  <a:lnTo>
                    <a:pt x="26" y="739"/>
                  </a:lnTo>
                  <a:lnTo>
                    <a:pt x="306" y="1044"/>
                  </a:lnTo>
                  <a:lnTo>
                    <a:pt x="535" y="1070"/>
                  </a:lnTo>
                  <a:lnTo>
                    <a:pt x="739" y="1044"/>
                  </a:lnTo>
                  <a:lnTo>
                    <a:pt x="1019" y="739"/>
                  </a:lnTo>
                  <a:lnTo>
                    <a:pt x="1070" y="535"/>
                  </a:lnTo>
                  <a:lnTo>
                    <a:pt x="1019"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16;p46">
              <a:extLst>
                <a:ext uri="{FF2B5EF4-FFF2-40B4-BE49-F238E27FC236}">
                  <a16:creationId xmlns:a16="http://schemas.microsoft.com/office/drawing/2014/main" id="{03DEADD8-BE0D-4B47-BCC3-8450C0A7AD09}"/>
                </a:ext>
              </a:extLst>
            </p:cNvPr>
            <p:cNvSpPr/>
            <p:nvPr/>
          </p:nvSpPr>
          <p:spPr>
            <a:xfrm>
              <a:off x="6660750" y="2445050"/>
              <a:ext cx="26750" cy="26125"/>
            </a:xfrm>
            <a:custGeom>
              <a:avLst/>
              <a:gdLst/>
              <a:ahLst/>
              <a:cxnLst/>
              <a:rect l="l" t="t" r="r" b="b"/>
              <a:pathLst>
                <a:path w="1070" h="1045" extrusionOk="0">
                  <a:moveTo>
                    <a:pt x="535" y="0"/>
                  </a:moveTo>
                  <a:lnTo>
                    <a:pt x="306" y="26"/>
                  </a:lnTo>
                  <a:lnTo>
                    <a:pt x="26" y="306"/>
                  </a:lnTo>
                  <a:lnTo>
                    <a:pt x="0" y="509"/>
                  </a:lnTo>
                  <a:lnTo>
                    <a:pt x="26" y="739"/>
                  </a:lnTo>
                  <a:lnTo>
                    <a:pt x="306" y="1019"/>
                  </a:lnTo>
                  <a:lnTo>
                    <a:pt x="535" y="1044"/>
                  </a:lnTo>
                  <a:lnTo>
                    <a:pt x="738" y="1019"/>
                  </a:lnTo>
                  <a:lnTo>
                    <a:pt x="1019" y="739"/>
                  </a:lnTo>
                  <a:lnTo>
                    <a:pt x="1069" y="509"/>
                  </a:lnTo>
                  <a:lnTo>
                    <a:pt x="1019"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17;p46">
              <a:extLst>
                <a:ext uri="{FF2B5EF4-FFF2-40B4-BE49-F238E27FC236}">
                  <a16:creationId xmlns:a16="http://schemas.microsoft.com/office/drawing/2014/main" id="{72CB8401-57B7-F245-B761-9DD4C90D4D02}"/>
                </a:ext>
              </a:extLst>
            </p:cNvPr>
            <p:cNvSpPr/>
            <p:nvPr/>
          </p:nvSpPr>
          <p:spPr>
            <a:xfrm>
              <a:off x="7025450" y="2455225"/>
              <a:ext cx="357075" cy="586225"/>
            </a:xfrm>
            <a:custGeom>
              <a:avLst/>
              <a:gdLst/>
              <a:ahLst/>
              <a:cxnLst/>
              <a:rect l="l" t="t" r="r" b="b"/>
              <a:pathLst>
                <a:path w="14283" h="23449" extrusionOk="0">
                  <a:moveTo>
                    <a:pt x="9216" y="1"/>
                  </a:moveTo>
                  <a:lnTo>
                    <a:pt x="8783" y="102"/>
                  </a:lnTo>
                  <a:lnTo>
                    <a:pt x="8427" y="357"/>
                  </a:lnTo>
                  <a:lnTo>
                    <a:pt x="8172" y="764"/>
                  </a:lnTo>
                  <a:lnTo>
                    <a:pt x="8096" y="993"/>
                  </a:lnTo>
                  <a:lnTo>
                    <a:pt x="6365" y="8529"/>
                  </a:lnTo>
                  <a:lnTo>
                    <a:pt x="6059" y="8453"/>
                  </a:lnTo>
                  <a:lnTo>
                    <a:pt x="7587" y="1757"/>
                  </a:lnTo>
                  <a:lnTo>
                    <a:pt x="7638" y="1503"/>
                  </a:lnTo>
                  <a:lnTo>
                    <a:pt x="7587" y="1044"/>
                  </a:lnTo>
                  <a:lnTo>
                    <a:pt x="7383" y="637"/>
                  </a:lnTo>
                  <a:lnTo>
                    <a:pt x="7027" y="357"/>
                  </a:lnTo>
                  <a:lnTo>
                    <a:pt x="6823" y="306"/>
                  </a:lnTo>
                  <a:lnTo>
                    <a:pt x="6619" y="255"/>
                  </a:lnTo>
                  <a:lnTo>
                    <a:pt x="6187" y="357"/>
                  </a:lnTo>
                  <a:lnTo>
                    <a:pt x="5830" y="637"/>
                  </a:lnTo>
                  <a:lnTo>
                    <a:pt x="5576" y="1019"/>
                  </a:lnTo>
                  <a:lnTo>
                    <a:pt x="5499" y="1273"/>
                  </a:lnTo>
                  <a:lnTo>
                    <a:pt x="3386" y="10439"/>
                  </a:lnTo>
                  <a:lnTo>
                    <a:pt x="3157" y="9548"/>
                  </a:lnTo>
                  <a:lnTo>
                    <a:pt x="2648" y="8173"/>
                  </a:lnTo>
                  <a:lnTo>
                    <a:pt x="2139" y="7231"/>
                  </a:lnTo>
                  <a:lnTo>
                    <a:pt x="1629" y="6594"/>
                  </a:lnTo>
                  <a:lnTo>
                    <a:pt x="968" y="6111"/>
                  </a:lnTo>
                  <a:lnTo>
                    <a:pt x="382" y="6034"/>
                  </a:lnTo>
                  <a:lnTo>
                    <a:pt x="331" y="6060"/>
                  </a:lnTo>
                  <a:lnTo>
                    <a:pt x="178" y="6136"/>
                  </a:lnTo>
                  <a:lnTo>
                    <a:pt x="0" y="6442"/>
                  </a:lnTo>
                  <a:lnTo>
                    <a:pt x="0" y="6951"/>
                  </a:lnTo>
                  <a:lnTo>
                    <a:pt x="26" y="7078"/>
                  </a:lnTo>
                  <a:lnTo>
                    <a:pt x="560" y="10006"/>
                  </a:lnTo>
                  <a:lnTo>
                    <a:pt x="1171" y="13494"/>
                  </a:lnTo>
                  <a:lnTo>
                    <a:pt x="1222" y="13901"/>
                  </a:lnTo>
                  <a:lnTo>
                    <a:pt x="1426" y="14563"/>
                  </a:lnTo>
                  <a:lnTo>
                    <a:pt x="1909" y="15327"/>
                  </a:lnTo>
                  <a:lnTo>
                    <a:pt x="2953" y="16116"/>
                  </a:lnTo>
                  <a:lnTo>
                    <a:pt x="3157" y="16192"/>
                  </a:lnTo>
                  <a:lnTo>
                    <a:pt x="1859" y="21844"/>
                  </a:lnTo>
                  <a:lnTo>
                    <a:pt x="8809" y="23448"/>
                  </a:lnTo>
                  <a:lnTo>
                    <a:pt x="10158" y="17694"/>
                  </a:lnTo>
                  <a:lnTo>
                    <a:pt x="10285" y="17694"/>
                  </a:lnTo>
                  <a:lnTo>
                    <a:pt x="10718" y="17618"/>
                  </a:lnTo>
                  <a:lnTo>
                    <a:pt x="11202" y="17338"/>
                  </a:lnTo>
                  <a:lnTo>
                    <a:pt x="11635" y="16803"/>
                  </a:lnTo>
                  <a:lnTo>
                    <a:pt x="11762" y="16396"/>
                  </a:lnTo>
                  <a:lnTo>
                    <a:pt x="12093" y="14970"/>
                  </a:lnTo>
                  <a:lnTo>
                    <a:pt x="12831" y="11737"/>
                  </a:lnTo>
                  <a:lnTo>
                    <a:pt x="13086" y="10617"/>
                  </a:lnTo>
                  <a:lnTo>
                    <a:pt x="13213" y="10108"/>
                  </a:lnTo>
                  <a:lnTo>
                    <a:pt x="14232" y="5652"/>
                  </a:lnTo>
                  <a:lnTo>
                    <a:pt x="14282" y="5423"/>
                  </a:lnTo>
                  <a:lnTo>
                    <a:pt x="14232" y="4965"/>
                  </a:lnTo>
                  <a:lnTo>
                    <a:pt x="14028" y="4609"/>
                  </a:lnTo>
                  <a:lnTo>
                    <a:pt x="13722" y="4354"/>
                  </a:lnTo>
                  <a:lnTo>
                    <a:pt x="13519" y="4303"/>
                  </a:lnTo>
                  <a:lnTo>
                    <a:pt x="13315" y="4252"/>
                  </a:lnTo>
                  <a:lnTo>
                    <a:pt x="12933" y="4354"/>
                  </a:lnTo>
                  <a:lnTo>
                    <a:pt x="12602" y="4609"/>
                  </a:lnTo>
                  <a:lnTo>
                    <a:pt x="12373" y="4965"/>
                  </a:lnTo>
                  <a:lnTo>
                    <a:pt x="12297" y="5194"/>
                  </a:lnTo>
                  <a:lnTo>
                    <a:pt x="11253" y="9675"/>
                  </a:lnTo>
                  <a:lnTo>
                    <a:pt x="10871" y="9573"/>
                  </a:lnTo>
                  <a:lnTo>
                    <a:pt x="12322" y="3285"/>
                  </a:lnTo>
                  <a:lnTo>
                    <a:pt x="12373" y="3030"/>
                  </a:lnTo>
                  <a:lnTo>
                    <a:pt x="12322" y="2572"/>
                  </a:lnTo>
                  <a:lnTo>
                    <a:pt x="12093" y="2165"/>
                  </a:lnTo>
                  <a:lnTo>
                    <a:pt x="11762" y="1884"/>
                  </a:lnTo>
                  <a:lnTo>
                    <a:pt x="11558" y="1834"/>
                  </a:lnTo>
                  <a:lnTo>
                    <a:pt x="11329" y="1783"/>
                  </a:lnTo>
                  <a:lnTo>
                    <a:pt x="10922" y="1884"/>
                  </a:lnTo>
                  <a:lnTo>
                    <a:pt x="10565" y="2165"/>
                  </a:lnTo>
                  <a:lnTo>
                    <a:pt x="10285" y="2546"/>
                  </a:lnTo>
                  <a:lnTo>
                    <a:pt x="10235" y="2801"/>
                  </a:lnTo>
                  <a:lnTo>
                    <a:pt x="8783" y="9089"/>
                  </a:lnTo>
                  <a:lnTo>
                    <a:pt x="8452" y="9013"/>
                  </a:lnTo>
                  <a:lnTo>
                    <a:pt x="10209" y="1503"/>
                  </a:lnTo>
                  <a:lnTo>
                    <a:pt x="10235" y="1248"/>
                  </a:lnTo>
                  <a:lnTo>
                    <a:pt x="10184" y="764"/>
                  </a:lnTo>
                  <a:lnTo>
                    <a:pt x="9980" y="357"/>
                  </a:lnTo>
                  <a:lnTo>
                    <a:pt x="9649"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18;p46">
              <a:extLst>
                <a:ext uri="{FF2B5EF4-FFF2-40B4-BE49-F238E27FC236}">
                  <a16:creationId xmlns:a16="http://schemas.microsoft.com/office/drawing/2014/main" id="{D5F4E109-BFAF-A440-B206-5992EC42EE41}"/>
                </a:ext>
              </a:extLst>
            </p:cNvPr>
            <p:cNvSpPr/>
            <p:nvPr/>
          </p:nvSpPr>
          <p:spPr>
            <a:xfrm>
              <a:off x="7109450" y="2714900"/>
              <a:ext cx="675" cy="675"/>
            </a:xfrm>
            <a:custGeom>
              <a:avLst/>
              <a:gdLst/>
              <a:ahLst/>
              <a:cxnLst/>
              <a:rect l="l" t="t" r="r" b="b"/>
              <a:pathLst>
                <a:path w="27" h="27" extrusionOk="0">
                  <a:moveTo>
                    <a:pt x="1" y="1"/>
                  </a:moveTo>
                  <a:lnTo>
                    <a:pt x="1" y="1"/>
                  </a:lnTo>
                  <a:lnTo>
                    <a:pt x="26"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19;p46">
              <a:extLst>
                <a:ext uri="{FF2B5EF4-FFF2-40B4-BE49-F238E27FC236}">
                  <a16:creationId xmlns:a16="http://schemas.microsoft.com/office/drawing/2014/main" id="{93DD7878-B50F-A64B-AE84-65930C5DE3DD}"/>
                </a:ext>
              </a:extLst>
            </p:cNvPr>
            <p:cNvSpPr/>
            <p:nvPr/>
          </p:nvSpPr>
          <p:spPr>
            <a:xfrm>
              <a:off x="7143175" y="2659525"/>
              <a:ext cx="190975" cy="55400"/>
            </a:xfrm>
            <a:custGeom>
              <a:avLst/>
              <a:gdLst/>
              <a:ahLst/>
              <a:cxnLst/>
              <a:rect l="l" t="t" r="r" b="b"/>
              <a:pathLst>
                <a:path w="7639" h="2216" extrusionOk="0">
                  <a:moveTo>
                    <a:pt x="103" y="1"/>
                  </a:moveTo>
                  <a:lnTo>
                    <a:pt x="1" y="485"/>
                  </a:lnTo>
                  <a:lnTo>
                    <a:pt x="7537" y="2216"/>
                  </a:lnTo>
                  <a:lnTo>
                    <a:pt x="7639" y="1732"/>
                  </a:lnTo>
                  <a:lnTo>
                    <a:pt x="6544" y="1503"/>
                  </a:lnTo>
                  <a:lnTo>
                    <a:pt x="6162" y="1401"/>
                  </a:lnTo>
                  <a:lnTo>
                    <a:pt x="4074" y="917"/>
                  </a:lnTo>
                  <a:lnTo>
                    <a:pt x="3743" y="841"/>
                  </a:lnTo>
                  <a:lnTo>
                    <a:pt x="3769" y="841"/>
                  </a:lnTo>
                  <a:lnTo>
                    <a:pt x="1656" y="357"/>
                  </a:lnTo>
                  <a:lnTo>
                    <a:pt x="1350" y="281"/>
                  </a:lnTo>
                  <a:lnTo>
                    <a:pt x="103"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20;p46">
              <a:extLst>
                <a:ext uri="{FF2B5EF4-FFF2-40B4-BE49-F238E27FC236}">
                  <a16:creationId xmlns:a16="http://schemas.microsoft.com/office/drawing/2014/main" id="{46C1BC8E-2D7C-D540-BB72-3004CD507190}"/>
                </a:ext>
              </a:extLst>
            </p:cNvPr>
            <p:cNvSpPr/>
            <p:nvPr/>
          </p:nvSpPr>
          <p:spPr>
            <a:xfrm>
              <a:off x="7110100" y="2708550"/>
              <a:ext cx="105675" cy="159775"/>
            </a:xfrm>
            <a:custGeom>
              <a:avLst/>
              <a:gdLst/>
              <a:ahLst/>
              <a:cxnLst/>
              <a:rect l="l" t="t" r="r" b="b"/>
              <a:pathLst>
                <a:path w="4227" h="6391" extrusionOk="0">
                  <a:moveTo>
                    <a:pt x="51" y="0"/>
                  </a:moveTo>
                  <a:lnTo>
                    <a:pt x="51" y="51"/>
                  </a:lnTo>
                  <a:lnTo>
                    <a:pt x="0" y="280"/>
                  </a:lnTo>
                  <a:lnTo>
                    <a:pt x="229" y="306"/>
                  </a:lnTo>
                  <a:lnTo>
                    <a:pt x="1120" y="637"/>
                  </a:lnTo>
                  <a:lnTo>
                    <a:pt x="1859" y="1044"/>
                  </a:lnTo>
                  <a:lnTo>
                    <a:pt x="2597" y="1680"/>
                  </a:lnTo>
                  <a:lnTo>
                    <a:pt x="3259" y="2571"/>
                  </a:lnTo>
                  <a:lnTo>
                    <a:pt x="3717" y="3794"/>
                  </a:lnTo>
                  <a:lnTo>
                    <a:pt x="3895" y="5372"/>
                  </a:lnTo>
                  <a:lnTo>
                    <a:pt x="3819" y="6314"/>
                  </a:lnTo>
                  <a:lnTo>
                    <a:pt x="4099" y="6390"/>
                  </a:lnTo>
                  <a:lnTo>
                    <a:pt x="4150" y="6212"/>
                  </a:lnTo>
                  <a:lnTo>
                    <a:pt x="4226" y="5117"/>
                  </a:lnTo>
                  <a:lnTo>
                    <a:pt x="4175"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21;p46">
              <a:extLst>
                <a:ext uri="{FF2B5EF4-FFF2-40B4-BE49-F238E27FC236}">
                  <a16:creationId xmlns:a16="http://schemas.microsoft.com/office/drawing/2014/main" id="{05A8C7F8-E2B2-814A-AADC-317F5797007B}"/>
                </a:ext>
              </a:extLst>
            </p:cNvPr>
            <p:cNvSpPr/>
            <p:nvPr/>
          </p:nvSpPr>
          <p:spPr>
            <a:xfrm>
              <a:off x="7087825" y="2888650"/>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22;p46">
              <a:extLst>
                <a:ext uri="{FF2B5EF4-FFF2-40B4-BE49-F238E27FC236}">
                  <a16:creationId xmlns:a16="http://schemas.microsoft.com/office/drawing/2014/main" id="{31B1127E-15E4-0546-BB25-0F936C222D90}"/>
                </a:ext>
              </a:extLst>
            </p:cNvPr>
            <p:cNvSpPr/>
            <p:nvPr/>
          </p:nvSpPr>
          <p:spPr>
            <a:xfrm>
              <a:off x="7048350" y="2910950"/>
              <a:ext cx="237425" cy="100575"/>
            </a:xfrm>
            <a:custGeom>
              <a:avLst/>
              <a:gdLst/>
              <a:ahLst/>
              <a:cxnLst/>
              <a:rect l="l" t="t" r="r" b="b"/>
              <a:pathLst>
                <a:path w="9497" h="4023" extrusionOk="0">
                  <a:moveTo>
                    <a:pt x="433" y="0"/>
                  </a:moveTo>
                  <a:lnTo>
                    <a:pt x="1" y="1909"/>
                  </a:lnTo>
                  <a:lnTo>
                    <a:pt x="9064" y="4023"/>
                  </a:lnTo>
                  <a:lnTo>
                    <a:pt x="9497" y="2088"/>
                  </a:lnTo>
                  <a:lnTo>
                    <a:pt x="433" y="0"/>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23;p46">
              <a:extLst>
                <a:ext uri="{FF2B5EF4-FFF2-40B4-BE49-F238E27FC236}">
                  <a16:creationId xmlns:a16="http://schemas.microsoft.com/office/drawing/2014/main" id="{EE8465A0-E8CB-B344-A693-B2F4F068D6E5}"/>
                </a:ext>
              </a:extLst>
            </p:cNvPr>
            <p:cNvSpPr/>
            <p:nvPr/>
          </p:nvSpPr>
          <p:spPr>
            <a:xfrm>
              <a:off x="7026075" y="2948500"/>
              <a:ext cx="251425" cy="105675"/>
            </a:xfrm>
            <a:custGeom>
              <a:avLst/>
              <a:gdLst/>
              <a:ahLst/>
              <a:cxnLst/>
              <a:rect l="l" t="t" r="r" b="b"/>
              <a:pathLst>
                <a:path w="10057" h="4227" extrusionOk="0">
                  <a:moveTo>
                    <a:pt x="968" y="0"/>
                  </a:moveTo>
                  <a:lnTo>
                    <a:pt x="1" y="4226"/>
                  </a:lnTo>
                  <a:lnTo>
                    <a:pt x="9548" y="4226"/>
                  </a:lnTo>
                  <a:lnTo>
                    <a:pt x="10057" y="2088"/>
                  </a:lnTo>
                  <a:lnTo>
                    <a:pt x="968" y="0"/>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3E583B3-5DBB-144F-88AF-6ACAE4AD65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7" name="TextBox 6">
            <a:extLst>
              <a:ext uri="{FF2B5EF4-FFF2-40B4-BE49-F238E27FC236}">
                <a16:creationId xmlns:a16="http://schemas.microsoft.com/office/drawing/2014/main" id="{4B626A87-F4BA-CC4F-B010-5CA08FCAC3E6}"/>
              </a:ext>
            </a:extLst>
          </p:cNvPr>
          <p:cNvSpPr txBox="1"/>
          <p:nvPr/>
        </p:nvSpPr>
        <p:spPr>
          <a:xfrm>
            <a:off x="93055" y="734508"/>
            <a:ext cx="2527708"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t>Please Click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Download or Save</a:t>
            </a:r>
          </a:p>
          <a:p>
            <a:endParaRPr lang="en-US" sz="2000" dirty="0"/>
          </a:p>
          <a:p>
            <a:pPr marL="342900" indent="-342900">
              <a:buFont typeface="Arial" panose="020B0604020202020204" pitchFamily="34" charset="0"/>
              <a:buChar char="•"/>
            </a:pPr>
            <a:r>
              <a:rPr lang="en-US" sz="2000" dirty="0"/>
              <a:t>Both Background Links to Your Device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Used as your background </a:t>
            </a:r>
          </a:p>
        </p:txBody>
      </p:sp>
      <p:pic>
        <p:nvPicPr>
          <p:cNvPr id="1026" name="Picture 2" descr="Zoom virtual backgrounds: Fun backgrounds for Zoom meetings">
            <a:extLst>
              <a:ext uri="{FF2B5EF4-FFF2-40B4-BE49-F238E27FC236}">
                <a16:creationId xmlns:a16="http://schemas.microsoft.com/office/drawing/2014/main" id="{F5423639-CA92-104C-9226-0BE6112F1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0" y="333640"/>
            <a:ext cx="6431111" cy="4279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50A2186-D8D5-AD45-82E7-81DE2C80C9D6}"/>
              </a:ext>
            </a:extLst>
          </p:cNvPr>
          <p:cNvSpPr txBox="1"/>
          <p:nvPr/>
        </p:nvSpPr>
        <p:spPr>
          <a:xfrm>
            <a:off x="4572000" y="2473446"/>
            <a:ext cx="2431994" cy="1569660"/>
          </a:xfrm>
          <a:prstGeom prst="rect">
            <a:avLst/>
          </a:prstGeom>
          <a:noFill/>
        </p:spPr>
        <p:txBody>
          <a:bodyPr wrap="square" rtlCol="0">
            <a:spAutoFit/>
          </a:bodyPr>
          <a:lstStyle/>
          <a:p>
            <a:pPr algn="ctr"/>
            <a:r>
              <a:rPr lang="en-US" sz="2400" b="1" dirty="0"/>
              <a:t>Zoom</a:t>
            </a:r>
          </a:p>
          <a:p>
            <a:pPr algn="ctr"/>
            <a:r>
              <a:rPr lang="en-US" sz="2400" b="1" dirty="0"/>
              <a:t> Background</a:t>
            </a:r>
          </a:p>
          <a:p>
            <a:pPr algn="ctr"/>
            <a:r>
              <a:rPr lang="en-US" sz="2400" b="1" dirty="0"/>
              <a:t>                                                 </a:t>
            </a:r>
          </a:p>
          <a:p>
            <a:pPr algn="ctr"/>
            <a:r>
              <a:rPr lang="en-US" sz="2400" b="1" dirty="0"/>
              <a:t>Fun!!!!</a:t>
            </a:r>
          </a:p>
        </p:txBody>
      </p:sp>
    </p:spTree>
    <p:extLst>
      <p:ext uri="{BB962C8B-B14F-4D97-AF65-F5344CB8AC3E}">
        <p14:creationId xmlns:p14="http://schemas.microsoft.com/office/powerpoint/2010/main" val="61166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1F09367-4ECD-604E-8E83-C10431BA88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4" name="Text Placeholder 1">
            <a:extLst>
              <a:ext uri="{FF2B5EF4-FFF2-40B4-BE49-F238E27FC236}">
                <a16:creationId xmlns:a16="http://schemas.microsoft.com/office/drawing/2014/main" id="{788EF767-81B4-6A4A-8DB8-B6B3C9A5E21A}"/>
              </a:ext>
            </a:extLst>
          </p:cNvPr>
          <p:cNvSpPr txBox="1">
            <a:spLocks/>
          </p:cNvSpPr>
          <p:nvPr/>
        </p:nvSpPr>
        <p:spPr>
          <a:xfrm>
            <a:off x="986609" y="660650"/>
            <a:ext cx="2323474" cy="1617856"/>
          </a:xfrm>
          <a:prstGeom prst="rect">
            <a:avLst/>
          </a:prstGeom>
          <a:solidFill>
            <a:srgbClr val="FF000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60"/>
              </a:spcBef>
              <a:spcAft>
                <a:spcPts val="0"/>
              </a:spcAft>
              <a:buClr>
                <a:srgbClr val="6D9EEB"/>
              </a:buClr>
              <a:buSzPts val="1400"/>
              <a:buFont typeface="ABeeZee"/>
              <a:buNone/>
              <a:defRPr sz="1400" b="0" i="0" u="none" strike="noStrike" cap="none">
                <a:solidFill>
                  <a:schemeClr val="dk1"/>
                </a:solidFill>
                <a:latin typeface="ABeeZee"/>
                <a:ea typeface="ABeeZee"/>
                <a:cs typeface="ABeeZee"/>
                <a:sym typeface="ABeeZee"/>
              </a:defRPr>
            </a:lvl1pPr>
            <a:lvl2pPr marL="914400" marR="0" lvl="1" indent="-381000" algn="l" rtl="0">
              <a:lnSpc>
                <a:spcPct val="100000"/>
              </a:lnSpc>
              <a:spcBef>
                <a:spcPts val="0"/>
              </a:spcBef>
              <a:spcAft>
                <a:spcPts val="0"/>
              </a:spcAft>
              <a:buClr>
                <a:srgbClr val="6D9EEB"/>
              </a:buClr>
              <a:buSzPts val="2400"/>
              <a:buFont typeface="ABeeZee"/>
              <a:buChar char="×"/>
              <a:defRPr sz="2400" b="0" i="0" u="none" strike="noStrike" cap="none">
                <a:solidFill>
                  <a:schemeClr val="dk1"/>
                </a:solidFill>
                <a:latin typeface="ABeeZee"/>
                <a:ea typeface="ABeeZee"/>
                <a:cs typeface="ABeeZee"/>
                <a:sym typeface="ABeeZee"/>
              </a:defRPr>
            </a:lvl2pPr>
            <a:lvl3pPr marL="1371600" marR="0" lvl="2" indent="-381000" algn="l" rtl="0">
              <a:lnSpc>
                <a:spcPct val="100000"/>
              </a:lnSpc>
              <a:spcBef>
                <a:spcPts val="0"/>
              </a:spcBef>
              <a:spcAft>
                <a:spcPts val="0"/>
              </a:spcAft>
              <a:buClr>
                <a:srgbClr val="6D9EEB"/>
              </a:buClr>
              <a:buSzPts val="2400"/>
              <a:buFont typeface="ABeeZee"/>
              <a:buChar char="×"/>
              <a:defRPr sz="2400" b="0" i="0" u="none" strike="noStrike" cap="none">
                <a:solidFill>
                  <a:schemeClr val="dk1"/>
                </a:solidFill>
                <a:latin typeface="ABeeZee"/>
                <a:ea typeface="ABeeZee"/>
                <a:cs typeface="ABeeZee"/>
                <a:sym typeface="ABeeZee"/>
              </a:defRPr>
            </a:lvl3pPr>
            <a:lvl4pPr marL="1828800" marR="0" lvl="3"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4pPr>
            <a:lvl5pPr marL="2286000" marR="0" lvl="4"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5pPr>
            <a:lvl6pPr marL="2743200" marR="0" lvl="5"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6pPr>
            <a:lvl7pPr marL="3200400" marR="0" lvl="6"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7pPr>
            <a:lvl8pPr marL="3657600" marR="0" lvl="7"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8pPr>
            <a:lvl9pPr marL="4114800" marR="0" lvl="8"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9pPr>
          </a:lstStyle>
          <a:p>
            <a:pPr marL="14288" indent="0"/>
            <a:endParaRPr lang="en-US">
              <a:solidFill>
                <a:srgbClr val="474F67"/>
              </a:solidFill>
              <a:hlinkClick r:id="rId3">
                <a:extLst>
                  <a:ext uri="{A12FA001-AC4F-418D-AE19-62706E023703}">
                    <ahyp:hlinkClr xmlns:ahyp="http://schemas.microsoft.com/office/drawing/2018/hyperlinkcolor" val="tx"/>
                  </a:ext>
                </a:extLst>
              </a:hlinkClick>
            </a:endParaRPr>
          </a:p>
          <a:p>
            <a:pPr marL="14288" indent="0" algn="ctr"/>
            <a:endParaRPr lang="en-US">
              <a:solidFill>
                <a:schemeClr val="bg1"/>
              </a:solidFill>
            </a:endParaRPr>
          </a:p>
          <a:p>
            <a:pPr marL="14288" indent="0" algn="ctr"/>
            <a:r>
              <a:rPr lang="en-US">
                <a:solidFill>
                  <a:schemeClr val="bg1"/>
                </a:solidFill>
              </a:rPr>
              <a:t>MYTH</a:t>
            </a:r>
          </a:p>
          <a:p>
            <a:pPr marL="14288" indent="0" algn="ctr"/>
            <a:r>
              <a:rPr lang="en-US">
                <a:solidFill>
                  <a:schemeClr val="bg1"/>
                </a:solidFill>
              </a:rPr>
              <a:t>(False)</a:t>
            </a:r>
          </a:p>
          <a:p>
            <a:endParaRPr lang="en-US" dirty="0"/>
          </a:p>
        </p:txBody>
      </p:sp>
      <p:sp>
        <p:nvSpPr>
          <p:cNvPr id="5" name="Text Placeholder 1">
            <a:extLst>
              <a:ext uri="{FF2B5EF4-FFF2-40B4-BE49-F238E27FC236}">
                <a16:creationId xmlns:a16="http://schemas.microsoft.com/office/drawing/2014/main" id="{DFA7632E-BF57-AC4B-9018-6542AB77C0F0}"/>
              </a:ext>
            </a:extLst>
          </p:cNvPr>
          <p:cNvSpPr txBox="1">
            <a:spLocks/>
          </p:cNvSpPr>
          <p:nvPr/>
        </p:nvSpPr>
        <p:spPr>
          <a:xfrm>
            <a:off x="4672182" y="2278506"/>
            <a:ext cx="2323474" cy="1617856"/>
          </a:xfrm>
          <a:prstGeom prst="rect">
            <a:avLst/>
          </a:prstGeom>
          <a:solidFill>
            <a:srgbClr val="00B05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60"/>
              </a:spcBef>
              <a:spcAft>
                <a:spcPts val="0"/>
              </a:spcAft>
              <a:buClr>
                <a:srgbClr val="6D9EEB"/>
              </a:buClr>
              <a:buSzPts val="1400"/>
              <a:buFont typeface="ABeeZee"/>
              <a:buNone/>
              <a:defRPr sz="1400" b="0" i="0" u="none" strike="noStrike" cap="none">
                <a:solidFill>
                  <a:schemeClr val="dk1"/>
                </a:solidFill>
                <a:latin typeface="ABeeZee"/>
                <a:ea typeface="ABeeZee"/>
                <a:cs typeface="ABeeZee"/>
                <a:sym typeface="ABeeZee"/>
              </a:defRPr>
            </a:lvl1pPr>
            <a:lvl2pPr marL="914400" marR="0" lvl="1" indent="-381000" algn="l" rtl="0">
              <a:lnSpc>
                <a:spcPct val="100000"/>
              </a:lnSpc>
              <a:spcBef>
                <a:spcPts val="0"/>
              </a:spcBef>
              <a:spcAft>
                <a:spcPts val="0"/>
              </a:spcAft>
              <a:buClr>
                <a:srgbClr val="6D9EEB"/>
              </a:buClr>
              <a:buSzPts val="2400"/>
              <a:buFont typeface="ABeeZee"/>
              <a:buChar char="×"/>
              <a:defRPr sz="2400" b="0" i="0" u="none" strike="noStrike" cap="none">
                <a:solidFill>
                  <a:schemeClr val="dk1"/>
                </a:solidFill>
                <a:latin typeface="ABeeZee"/>
                <a:ea typeface="ABeeZee"/>
                <a:cs typeface="ABeeZee"/>
                <a:sym typeface="ABeeZee"/>
              </a:defRPr>
            </a:lvl2pPr>
            <a:lvl3pPr marL="1371600" marR="0" lvl="2" indent="-381000" algn="l" rtl="0">
              <a:lnSpc>
                <a:spcPct val="100000"/>
              </a:lnSpc>
              <a:spcBef>
                <a:spcPts val="0"/>
              </a:spcBef>
              <a:spcAft>
                <a:spcPts val="0"/>
              </a:spcAft>
              <a:buClr>
                <a:srgbClr val="6D9EEB"/>
              </a:buClr>
              <a:buSzPts val="2400"/>
              <a:buFont typeface="ABeeZee"/>
              <a:buChar char="×"/>
              <a:defRPr sz="2400" b="0" i="0" u="none" strike="noStrike" cap="none">
                <a:solidFill>
                  <a:schemeClr val="dk1"/>
                </a:solidFill>
                <a:latin typeface="ABeeZee"/>
                <a:ea typeface="ABeeZee"/>
                <a:cs typeface="ABeeZee"/>
                <a:sym typeface="ABeeZee"/>
              </a:defRPr>
            </a:lvl3pPr>
            <a:lvl4pPr marL="1828800" marR="0" lvl="3"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4pPr>
            <a:lvl5pPr marL="2286000" marR="0" lvl="4"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5pPr>
            <a:lvl6pPr marL="2743200" marR="0" lvl="5"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6pPr>
            <a:lvl7pPr marL="3200400" marR="0" lvl="6"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7pPr>
            <a:lvl8pPr marL="3657600" marR="0" lvl="7"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8pPr>
            <a:lvl9pPr marL="4114800" marR="0" lvl="8"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9pPr>
          </a:lstStyle>
          <a:p>
            <a:pPr marL="14288" indent="0"/>
            <a:endParaRPr lang="en-US" dirty="0">
              <a:solidFill>
                <a:srgbClr val="474F67"/>
              </a:solidFill>
              <a:hlinkClick r:id="rId3">
                <a:extLst>
                  <a:ext uri="{A12FA001-AC4F-418D-AE19-62706E023703}">
                    <ahyp:hlinkClr xmlns:ahyp="http://schemas.microsoft.com/office/drawing/2018/hyperlinkcolor" val="tx"/>
                  </a:ext>
                </a:extLst>
              </a:hlinkClick>
            </a:endParaRPr>
          </a:p>
          <a:p>
            <a:pPr marL="14288" indent="0" algn="ctr"/>
            <a:endParaRPr lang="en-US" dirty="0">
              <a:solidFill>
                <a:schemeClr val="bg1"/>
              </a:solidFill>
            </a:endParaRPr>
          </a:p>
          <a:p>
            <a:pPr marL="14288" indent="0" algn="ctr"/>
            <a:r>
              <a:rPr lang="en-US" dirty="0">
                <a:solidFill>
                  <a:schemeClr val="bg1"/>
                </a:solidFill>
              </a:rPr>
              <a:t>FACT</a:t>
            </a:r>
          </a:p>
          <a:p>
            <a:pPr marL="14288" indent="0" algn="ctr"/>
            <a:r>
              <a:rPr lang="en-US" dirty="0">
                <a:solidFill>
                  <a:schemeClr val="bg1"/>
                </a:solidFill>
              </a:rPr>
              <a:t>(True)</a:t>
            </a:r>
          </a:p>
          <a:p>
            <a:endParaRPr lang="en-US" dirty="0"/>
          </a:p>
        </p:txBody>
      </p:sp>
      <p:grpSp>
        <p:nvGrpSpPr>
          <p:cNvPr id="6" name="Google Shape;1250;p46">
            <a:extLst>
              <a:ext uri="{FF2B5EF4-FFF2-40B4-BE49-F238E27FC236}">
                <a16:creationId xmlns:a16="http://schemas.microsoft.com/office/drawing/2014/main" id="{84DFA81D-CA06-D94A-B179-27D31CC2B59C}"/>
              </a:ext>
            </a:extLst>
          </p:cNvPr>
          <p:cNvGrpSpPr/>
          <p:nvPr/>
        </p:nvGrpSpPr>
        <p:grpSpPr>
          <a:xfrm flipH="1">
            <a:off x="7533033" y="3604422"/>
            <a:ext cx="1649444" cy="1388992"/>
            <a:chOff x="2062875" y="1879850"/>
            <a:chExt cx="1394525" cy="1174325"/>
          </a:xfrm>
        </p:grpSpPr>
        <p:sp>
          <p:nvSpPr>
            <p:cNvPr id="7" name="Google Shape;1251;p46">
              <a:extLst>
                <a:ext uri="{FF2B5EF4-FFF2-40B4-BE49-F238E27FC236}">
                  <a16:creationId xmlns:a16="http://schemas.microsoft.com/office/drawing/2014/main" id="{8A6A1E80-9EAB-3D4C-B78E-28F49DAC37C3}"/>
                </a:ext>
              </a:extLst>
            </p:cNvPr>
            <p:cNvSpPr/>
            <p:nvPr/>
          </p:nvSpPr>
          <p:spPr>
            <a:xfrm>
              <a:off x="2098525" y="2337475"/>
              <a:ext cx="969350" cy="705875"/>
            </a:xfrm>
            <a:custGeom>
              <a:avLst/>
              <a:gdLst/>
              <a:ahLst/>
              <a:cxnLst/>
              <a:rect l="l" t="t" r="r" b="b"/>
              <a:pathLst>
                <a:path w="38774" h="28235" extrusionOk="0">
                  <a:moveTo>
                    <a:pt x="15505" y="1"/>
                  </a:moveTo>
                  <a:lnTo>
                    <a:pt x="12195" y="153"/>
                  </a:lnTo>
                  <a:lnTo>
                    <a:pt x="11559" y="204"/>
                  </a:lnTo>
                  <a:lnTo>
                    <a:pt x="10107" y="586"/>
                  </a:lnTo>
                  <a:lnTo>
                    <a:pt x="8529" y="1248"/>
                  </a:lnTo>
                  <a:lnTo>
                    <a:pt x="6950" y="2190"/>
                  </a:lnTo>
                  <a:lnTo>
                    <a:pt x="5474" y="3412"/>
                  </a:lnTo>
                  <a:lnTo>
                    <a:pt x="4201" y="4838"/>
                  </a:lnTo>
                  <a:lnTo>
                    <a:pt x="3463" y="6085"/>
                  </a:lnTo>
                  <a:lnTo>
                    <a:pt x="3081" y="6976"/>
                  </a:lnTo>
                  <a:lnTo>
                    <a:pt x="2826" y="7944"/>
                  </a:lnTo>
                  <a:lnTo>
                    <a:pt x="2699" y="8937"/>
                  </a:lnTo>
                  <a:lnTo>
                    <a:pt x="2699" y="9446"/>
                  </a:lnTo>
                  <a:lnTo>
                    <a:pt x="2724" y="10286"/>
                  </a:lnTo>
                  <a:lnTo>
                    <a:pt x="3055" y="11534"/>
                  </a:lnTo>
                  <a:lnTo>
                    <a:pt x="3463" y="12501"/>
                  </a:lnTo>
                  <a:lnTo>
                    <a:pt x="3666" y="13570"/>
                  </a:lnTo>
                  <a:lnTo>
                    <a:pt x="3590" y="14232"/>
                  </a:lnTo>
                  <a:lnTo>
                    <a:pt x="3412" y="15021"/>
                  </a:lnTo>
                  <a:lnTo>
                    <a:pt x="2826" y="16091"/>
                  </a:lnTo>
                  <a:lnTo>
                    <a:pt x="2088" y="16905"/>
                  </a:lnTo>
                  <a:lnTo>
                    <a:pt x="1273" y="17796"/>
                  </a:lnTo>
                  <a:lnTo>
                    <a:pt x="917" y="18407"/>
                  </a:lnTo>
                  <a:lnTo>
                    <a:pt x="637" y="18942"/>
                  </a:lnTo>
                  <a:lnTo>
                    <a:pt x="255" y="20062"/>
                  </a:lnTo>
                  <a:lnTo>
                    <a:pt x="26" y="21208"/>
                  </a:lnTo>
                  <a:lnTo>
                    <a:pt x="0" y="22379"/>
                  </a:lnTo>
                  <a:lnTo>
                    <a:pt x="178" y="23525"/>
                  </a:lnTo>
                  <a:lnTo>
                    <a:pt x="560" y="24619"/>
                  </a:lnTo>
                  <a:lnTo>
                    <a:pt x="1197" y="25587"/>
                  </a:lnTo>
                  <a:lnTo>
                    <a:pt x="2037" y="26427"/>
                  </a:lnTo>
                  <a:lnTo>
                    <a:pt x="2572" y="26783"/>
                  </a:lnTo>
                  <a:lnTo>
                    <a:pt x="2902" y="26962"/>
                  </a:lnTo>
                  <a:lnTo>
                    <a:pt x="4048" y="27292"/>
                  </a:lnTo>
                  <a:lnTo>
                    <a:pt x="6518" y="27674"/>
                  </a:lnTo>
                  <a:lnTo>
                    <a:pt x="11100" y="28056"/>
                  </a:lnTo>
                  <a:lnTo>
                    <a:pt x="16548" y="28234"/>
                  </a:lnTo>
                  <a:lnTo>
                    <a:pt x="22251" y="28234"/>
                  </a:lnTo>
                  <a:lnTo>
                    <a:pt x="27674" y="28056"/>
                  </a:lnTo>
                  <a:lnTo>
                    <a:pt x="32257" y="27674"/>
                  </a:lnTo>
                  <a:lnTo>
                    <a:pt x="34752" y="27292"/>
                  </a:lnTo>
                  <a:lnTo>
                    <a:pt x="35872" y="26962"/>
                  </a:lnTo>
                  <a:lnTo>
                    <a:pt x="36228" y="26783"/>
                  </a:lnTo>
                  <a:lnTo>
                    <a:pt x="36763" y="26427"/>
                  </a:lnTo>
                  <a:lnTo>
                    <a:pt x="37603" y="25587"/>
                  </a:lnTo>
                  <a:lnTo>
                    <a:pt x="38214" y="24619"/>
                  </a:lnTo>
                  <a:lnTo>
                    <a:pt x="38621" y="23525"/>
                  </a:lnTo>
                  <a:lnTo>
                    <a:pt x="38774" y="22379"/>
                  </a:lnTo>
                  <a:lnTo>
                    <a:pt x="38749" y="21208"/>
                  </a:lnTo>
                  <a:lnTo>
                    <a:pt x="38545" y="20062"/>
                  </a:lnTo>
                  <a:lnTo>
                    <a:pt x="38138" y="18942"/>
                  </a:lnTo>
                  <a:lnTo>
                    <a:pt x="37883" y="18407"/>
                  </a:lnTo>
                  <a:lnTo>
                    <a:pt x="37527" y="17796"/>
                  </a:lnTo>
                  <a:lnTo>
                    <a:pt x="36712" y="16905"/>
                  </a:lnTo>
                  <a:lnTo>
                    <a:pt x="35948" y="16091"/>
                  </a:lnTo>
                  <a:lnTo>
                    <a:pt x="35388" y="15021"/>
                  </a:lnTo>
                  <a:lnTo>
                    <a:pt x="35210" y="14232"/>
                  </a:lnTo>
                  <a:lnTo>
                    <a:pt x="35133" y="13570"/>
                  </a:lnTo>
                  <a:lnTo>
                    <a:pt x="35337" y="12501"/>
                  </a:lnTo>
                  <a:lnTo>
                    <a:pt x="35719" y="11534"/>
                  </a:lnTo>
                  <a:lnTo>
                    <a:pt x="36050" y="10286"/>
                  </a:lnTo>
                  <a:lnTo>
                    <a:pt x="36101" y="9446"/>
                  </a:lnTo>
                  <a:lnTo>
                    <a:pt x="36101" y="8937"/>
                  </a:lnTo>
                  <a:lnTo>
                    <a:pt x="35974" y="7944"/>
                  </a:lnTo>
                  <a:lnTo>
                    <a:pt x="35693" y="6976"/>
                  </a:lnTo>
                  <a:lnTo>
                    <a:pt x="35337" y="6085"/>
                  </a:lnTo>
                  <a:lnTo>
                    <a:pt x="34599" y="4838"/>
                  </a:lnTo>
                  <a:lnTo>
                    <a:pt x="33326" y="3412"/>
                  </a:lnTo>
                  <a:lnTo>
                    <a:pt x="31849" y="2190"/>
                  </a:lnTo>
                  <a:lnTo>
                    <a:pt x="30271" y="1248"/>
                  </a:lnTo>
                  <a:lnTo>
                    <a:pt x="28692" y="586"/>
                  </a:lnTo>
                  <a:lnTo>
                    <a:pt x="27241" y="204"/>
                  </a:lnTo>
                  <a:lnTo>
                    <a:pt x="26605" y="153"/>
                  </a:lnTo>
                  <a:lnTo>
                    <a:pt x="2329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52;p46">
              <a:extLst>
                <a:ext uri="{FF2B5EF4-FFF2-40B4-BE49-F238E27FC236}">
                  <a16:creationId xmlns:a16="http://schemas.microsoft.com/office/drawing/2014/main" id="{D195ED82-CC1F-0E45-82E3-5DEED97BF51F}"/>
                </a:ext>
              </a:extLst>
            </p:cNvPr>
            <p:cNvSpPr/>
            <p:nvPr/>
          </p:nvSpPr>
          <p:spPr>
            <a:xfrm>
              <a:off x="2177450" y="2352125"/>
              <a:ext cx="68125" cy="190950"/>
            </a:xfrm>
            <a:custGeom>
              <a:avLst/>
              <a:gdLst/>
              <a:ahLst/>
              <a:cxnLst/>
              <a:rect l="l" t="t" r="r" b="b"/>
              <a:pathLst>
                <a:path w="2725" h="7638" extrusionOk="0">
                  <a:moveTo>
                    <a:pt x="2724" y="0"/>
                  </a:moveTo>
                  <a:lnTo>
                    <a:pt x="2164" y="26"/>
                  </a:lnTo>
                  <a:lnTo>
                    <a:pt x="1197" y="433"/>
                  </a:lnTo>
                  <a:lnTo>
                    <a:pt x="458" y="1197"/>
                  </a:lnTo>
                  <a:lnTo>
                    <a:pt x="26" y="2164"/>
                  </a:lnTo>
                  <a:lnTo>
                    <a:pt x="0" y="2724"/>
                  </a:lnTo>
                  <a:lnTo>
                    <a:pt x="0" y="4914"/>
                  </a:lnTo>
                  <a:lnTo>
                    <a:pt x="26" y="5448"/>
                  </a:lnTo>
                  <a:lnTo>
                    <a:pt x="458" y="6441"/>
                  </a:lnTo>
                  <a:lnTo>
                    <a:pt x="1197" y="7180"/>
                  </a:lnTo>
                  <a:lnTo>
                    <a:pt x="2164" y="7587"/>
                  </a:lnTo>
                  <a:lnTo>
                    <a:pt x="2724" y="7638"/>
                  </a:lnTo>
                  <a:lnTo>
                    <a:pt x="2724"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53;p46">
              <a:extLst>
                <a:ext uri="{FF2B5EF4-FFF2-40B4-BE49-F238E27FC236}">
                  <a16:creationId xmlns:a16="http://schemas.microsoft.com/office/drawing/2014/main" id="{A599AA1F-5CEF-1749-AE34-E0191F1AF7B0}"/>
                </a:ext>
              </a:extLst>
            </p:cNvPr>
            <p:cNvSpPr/>
            <p:nvPr/>
          </p:nvSpPr>
          <p:spPr>
            <a:xfrm>
              <a:off x="2922100" y="2352125"/>
              <a:ext cx="68150" cy="190950"/>
            </a:xfrm>
            <a:custGeom>
              <a:avLst/>
              <a:gdLst/>
              <a:ahLst/>
              <a:cxnLst/>
              <a:rect l="l" t="t" r="r" b="b"/>
              <a:pathLst>
                <a:path w="2726" h="7638" extrusionOk="0">
                  <a:moveTo>
                    <a:pt x="1" y="0"/>
                  </a:moveTo>
                  <a:lnTo>
                    <a:pt x="1" y="7638"/>
                  </a:lnTo>
                  <a:lnTo>
                    <a:pt x="561" y="7587"/>
                  </a:lnTo>
                  <a:lnTo>
                    <a:pt x="1528" y="7180"/>
                  </a:lnTo>
                  <a:lnTo>
                    <a:pt x="2267" y="6441"/>
                  </a:lnTo>
                  <a:lnTo>
                    <a:pt x="2700" y="5448"/>
                  </a:lnTo>
                  <a:lnTo>
                    <a:pt x="2725" y="4914"/>
                  </a:lnTo>
                  <a:lnTo>
                    <a:pt x="2725" y="2724"/>
                  </a:lnTo>
                  <a:lnTo>
                    <a:pt x="2700" y="2164"/>
                  </a:lnTo>
                  <a:lnTo>
                    <a:pt x="2267" y="1197"/>
                  </a:lnTo>
                  <a:lnTo>
                    <a:pt x="1528" y="433"/>
                  </a:lnTo>
                  <a:lnTo>
                    <a:pt x="561" y="26"/>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54;p46">
              <a:extLst>
                <a:ext uri="{FF2B5EF4-FFF2-40B4-BE49-F238E27FC236}">
                  <a16:creationId xmlns:a16="http://schemas.microsoft.com/office/drawing/2014/main" id="{7E354DCB-A22B-CE41-82B2-3CCA4018F67E}"/>
                </a:ext>
              </a:extLst>
            </p:cNvPr>
            <p:cNvSpPr/>
            <p:nvPr/>
          </p:nvSpPr>
          <p:spPr>
            <a:xfrm>
              <a:off x="2479125" y="2740375"/>
              <a:ext cx="210050" cy="263525"/>
            </a:xfrm>
            <a:custGeom>
              <a:avLst/>
              <a:gdLst/>
              <a:ahLst/>
              <a:cxnLst/>
              <a:rect l="l" t="t" r="r" b="b"/>
              <a:pathLst>
                <a:path w="8402" h="10541" extrusionOk="0">
                  <a:moveTo>
                    <a:pt x="1" y="0"/>
                  </a:moveTo>
                  <a:lnTo>
                    <a:pt x="1" y="10540"/>
                  </a:lnTo>
                  <a:lnTo>
                    <a:pt x="8402" y="10540"/>
                  </a:lnTo>
                  <a:lnTo>
                    <a:pt x="8402"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55;p46">
              <a:extLst>
                <a:ext uri="{FF2B5EF4-FFF2-40B4-BE49-F238E27FC236}">
                  <a16:creationId xmlns:a16="http://schemas.microsoft.com/office/drawing/2014/main" id="{3257647B-42D4-244D-A38D-8B4F9BE08785}"/>
                </a:ext>
              </a:extLst>
            </p:cNvPr>
            <p:cNvSpPr/>
            <p:nvPr/>
          </p:nvSpPr>
          <p:spPr>
            <a:xfrm>
              <a:off x="223345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5" y="5653"/>
                  </a:lnTo>
                  <a:lnTo>
                    <a:pt x="2012" y="6773"/>
                  </a:lnTo>
                  <a:lnTo>
                    <a:pt x="1375" y="7944"/>
                  </a:lnTo>
                  <a:lnTo>
                    <a:pt x="841" y="9217"/>
                  </a:lnTo>
                  <a:lnTo>
                    <a:pt x="433" y="10541"/>
                  </a:lnTo>
                  <a:lnTo>
                    <a:pt x="153" y="11890"/>
                  </a:lnTo>
                  <a:lnTo>
                    <a:pt x="0" y="13316"/>
                  </a:lnTo>
                  <a:lnTo>
                    <a:pt x="0" y="14029"/>
                  </a:lnTo>
                  <a:lnTo>
                    <a:pt x="0" y="21004"/>
                  </a:lnTo>
                  <a:lnTo>
                    <a:pt x="0" y="21743"/>
                  </a:lnTo>
                  <a:lnTo>
                    <a:pt x="153" y="23143"/>
                  </a:lnTo>
                  <a:lnTo>
                    <a:pt x="433" y="24518"/>
                  </a:lnTo>
                  <a:lnTo>
                    <a:pt x="841" y="25842"/>
                  </a:lnTo>
                  <a:lnTo>
                    <a:pt x="1375" y="27089"/>
                  </a:lnTo>
                  <a:lnTo>
                    <a:pt x="2012" y="28286"/>
                  </a:lnTo>
                  <a:lnTo>
                    <a:pt x="2775"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7" y="33657"/>
                  </a:lnTo>
                  <a:lnTo>
                    <a:pt x="21284" y="33021"/>
                  </a:lnTo>
                  <a:lnTo>
                    <a:pt x="22404" y="32257"/>
                  </a:lnTo>
                  <a:lnTo>
                    <a:pt x="23448" y="31392"/>
                  </a:lnTo>
                  <a:lnTo>
                    <a:pt x="24390" y="30450"/>
                  </a:lnTo>
                  <a:lnTo>
                    <a:pt x="25256" y="29406"/>
                  </a:lnTo>
                  <a:lnTo>
                    <a:pt x="26019"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19" y="6773"/>
                  </a:lnTo>
                  <a:lnTo>
                    <a:pt x="25256" y="5653"/>
                  </a:lnTo>
                  <a:lnTo>
                    <a:pt x="24390" y="4609"/>
                  </a:lnTo>
                  <a:lnTo>
                    <a:pt x="23448" y="3642"/>
                  </a:lnTo>
                  <a:lnTo>
                    <a:pt x="22404" y="2801"/>
                  </a:lnTo>
                  <a:lnTo>
                    <a:pt x="21284" y="2038"/>
                  </a:lnTo>
                  <a:lnTo>
                    <a:pt x="20087" y="1401"/>
                  </a:lnTo>
                  <a:lnTo>
                    <a:pt x="18840" y="867"/>
                  </a:lnTo>
                  <a:lnTo>
                    <a:pt x="17516" y="459"/>
                  </a:lnTo>
                  <a:lnTo>
                    <a:pt x="16167" y="179"/>
                  </a:lnTo>
                  <a:lnTo>
                    <a:pt x="14741" y="26"/>
                  </a:lnTo>
                  <a:lnTo>
                    <a:pt x="14028"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6;p46">
              <a:extLst>
                <a:ext uri="{FF2B5EF4-FFF2-40B4-BE49-F238E27FC236}">
                  <a16:creationId xmlns:a16="http://schemas.microsoft.com/office/drawing/2014/main" id="{75218F44-4359-7144-BFCA-504B9AB0AEDA}"/>
                </a:ext>
              </a:extLst>
            </p:cNvPr>
            <p:cNvSpPr/>
            <p:nvPr/>
          </p:nvSpPr>
          <p:spPr>
            <a:xfrm>
              <a:off x="2358200" y="2418300"/>
              <a:ext cx="91050" cy="91050"/>
            </a:xfrm>
            <a:custGeom>
              <a:avLst/>
              <a:gdLst/>
              <a:ahLst/>
              <a:cxnLst/>
              <a:rect l="l" t="t" r="r" b="b"/>
              <a:pathLst>
                <a:path w="3642" h="3642" extrusionOk="0">
                  <a:moveTo>
                    <a:pt x="1808" y="1"/>
                  </a:moveTo>
                  <a:lnTo>
                    <a:pt x="1452" y="26"/>
                  </a:lnTo>
                  <a:lnTo>
                    <a:pt x="790" y="306"/>
                  </a:lnTo>
                  <a:lnTo>
                    <a:pt x="306" y="790"/>
                  </a:lnTo>
                  <a:lnTo>
                    <a:pt x="26" y="1452"/>
                  </a:lnTo>
                  <a:lnTo>
                    <a:pt x="0" y="1809"/>
                  </a:lnTo>
                  <a:lnTo>
                    <a:pt x="26" y="2190"/>
                  </a:lnTo>
                  <a:lnTo>
                    <a:pt x="306" y="2827"/>
                  </a:lnTo>
                  <a:lnTo>
                    <a:pt x="790" y="3336"/>
                  </a:lnTo>
                  <a:lnTo>
                    <a:pt x="1452" y="3616"/>
                  </a:lnTo>
                  <a:lnTo>
                    <a:pt x="1808" y="3642"/>
                  </a:lnTo>
                  <a:lnTo>
                    <a:pt x="2190" y="3616"/>
                  </a:lnTo>
                  <a:lnTo>
                    <a:pt x="2826" y="3336"/>
                  </a:lnTo>
                  <a:lnTo>
                    <a:pt x="3336" y="2827"/>
                  </a:lnTo>
                  <a:lnTo>
                    <a:pt x="3616" y="2190"/>
                  </a:lnTo>
                  <a:lnTo>
                    <a:pt x="3641" y="1809"/>
                  </a:lnTo>
                  <a:lnTo>
                    <a:pt x="3616" y="1452"/>
                  </a:lnTo>
                  <a:lnTo>
                    <a:pt x="3336"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7;p46">
              <a:extLst>
                <a:ext uri="{FF2B5EF4-FFF2-40B4-BE49-F238E27FC236}">
                  <a16:creationId xmlns:a16="http://schemas.microsoft.com/office/drawing/2014/main" id="{A45E183E-6ABF-2A46-ACC6-540E2540B81E}"/>
                </a:ext>
              </a:extLst>
            </p:cNvPr>
            <p:cNvSpPr/>
            <p:nvPr/>
          </p:nvSpPr>
          <p:spPr>
            <a:xfrm>
              <a:off x="2718450" y="2418300"/>
              <a:ext cx="91025" cy="91050"/>
            </a:xfrm>
            <a:custGeom>
              <a:avLst/>
              <a:gdLst/>
              <a:ahLst/>
              <a:cxnLst/>
              <a:rect l="l" t="t" r="r" b="b"/>
              <a:pathLst>
                <a:path w="3641" h="3642" extrusionOk="0">
                  <a:moveTo>
                    <a:pt x="1833" y="1"/>
                  </a:moveTo>
                  <a:lnTo>
                    <a:pt x="1451" y="26"/>
                  </a:lnTo>
                  <a:lnTo>
                    <a:pt x="815" y="306"/>
                  </a:lnTo>
                  <a:lnTo>
                    <a:pt x="306" y="790"/>
                  </a:lnTo>
                  <a:lnTo>
                    <a:pt x="26" y="1452"/>
                  </a:lnTo>
                  <a:lnTo>
                    <a:pt x="0" y="1809"/>
                  </a:lnTo>
                  <a:lnTo>
                    <a:pt x="26" y="2190"/>
                  </a:lnTo>
                  <a:lnTo>
                    <a:pt x="306" y="2827"/>
                  </a:lnTo>
                  <a:lnTo>
                    <a:pt x="815" y="3336"/>
                  </a:lnTo>
                  <a:lnTo>
                    <a:pt x="1451" y="3616"/>
                  </a:lnTo>
                  <a:lnTo>
                    <a:pt x="1833" y="3642"/>
                  </a:lnTo>
                  <a:lnTo>
                    <a:pt x="2190" y="3616"/>
                  </a:lnTo>
                  <a:lnTo>
                    <a:pt x="2851" y="3336"/>
                  </a:lnTo>
                  <a:lnTo>
                    <a:pt x="3335" y="2827"/>
                  </a:lnTo>
                  <a:lnTo>
                    <a:pt x="3615" y="2190"/>
                  </a:lnTo>
                  <a:lnTo>
                    <a:pt x="3641" y="1809"/>
                  </a:lnTo>
                  <a:lnTo>
                    <a:pt x="3615" y="1452"/>
                  </a:lnTo>
                  <a:lnTo>
                    <a:pt x="3335" y="790"/>
                  </a:lnTo>
                  <a:lnTo>
                    <a:pt x="2851" y="306"/>
                  </a:lnTo>
                  <a:lnTo>
                    <a:pt x="2190" y="26"/>
                  </a:lnTo>
                  <a:lnTo>
                    <a:pt x="1833"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58;p46">
              <a:extLst>
                <a:ext uri="{FF2B5EF4-FFF2-40B4-BE49-F238E27FC236}">
                  <a16:creationId xmlns:a16="http://schemas.microsoft.com/office/drawing/2014/main" id="{BE6DEF29-3F82-AB4F-ABA9-1FBAE873A8AA}"/>
                </a:ext>
              </a:extLst>
            </p:cNvPr>
            <p:cNvSpPr/>
            <p:nvPr/>
          </p:nvSpPr>
          <p:spPr>
            <a:xfrm>
              <a:off x="206287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0" y="8402"/>
                  </a:lnTo>
                  <a:lnTo>
                    <a:pt x="41677" y="8402"/>
                  </a:lnTo>
                  <a:lnTo>
                    <a:pt x="41142" y="7486"/>
                  </a:lnTo>
                  <a:lnTo>
                    <a:pt x="39996" y="5805"/>
                  </a:lnTo>
                  <a:lnTo>
                    <a:pt x="38774" y="4303"/>
                  </a:lnTo>
                  <a:lnTo>
                    <a:pt x="37450" y="3005"/>
                  </a:lnTo>
                  <a:lnTo>
                    <a:pt x="35999" y="1910"/>
                  </a:lnTo>
                  <a:lnTo>
                    <a:pt x="34370" y="1070"/>
                  </a:lnTo>
                  <a:lnTo>
                    <a:pt x="32562" y="485"/>
                  </a:lnTo>
                  <a:lnTo>
                    <a:pt x="30500" y="179"/>
                  </a:lnTo>
                  <a:lnTo>
                    <a:pt x="29380" y="154"/>
                  </a:lnTo>
                  <a:lnTo>
                    <a:pt x="25052" y="1"/>
                  </a:lnTo>
                  <a:lnTo>
                    <a:pt x="25027" y="434"/>
                  </a:lnTo>
                  <a:lnTo>
                    <a:pt x="24874" y="1248"/>
                  </a:lnTo>
                  <a:lnTo>
                    <a:pt x="24543" y="2012"/>
                  </a:lnTo>
                  <a:lnTo>
                    <a:pt x="24085" y="2674"/>
                  </a:lnTo>
                  <a:lnTo>
                    <a:pt x="23524" y="3260"/>
                  </a:lnTo>
                  <a:lnTo>
                    <a:pt x="22863" y="3718"/>
                  </a:lnTo>
                  <a:lnTo>
                    <a:pt x="22099" y="4023"/>
                  </a:lnTo>
                  <a:lnTo>
                    <a:pt x="21284" y="4202"/>
                  </a:lnTo>
                  <a:lnTo>
                    <a:pt x="20418" y="4202"/>
                  </a:lnTo>
                  <a:lnTo>
                    <a:pt x="19578" y="4023"/>
                  </a:lnTo>
                  <a:lnTo>
                    <a:pt x="18840" y="3718"/>
                  </a:lnTo>
                  <a:lnTo>
                    <a:pt x="18153" y="3260"/>
                  </a:lnTo>
                  <a:lnTo>
                    <a:pt x="17593" y="2674"/>
                  </a:lnTo>
                  <a:lnTo>
                    <a:pt x="17134" y="2012"/>
                  </a:lnTo>
                  <a:lnTo>
                    <a:pt x="16803" y="1248"/>
                  </a:lnTo>
                  <a:lnTo>
                    <a:pt x="16651" y="434"/>
                  </a:lnTo>
                  <a:lnTo>
                    <a:pt x="16625" y="1"/>
                  </a:lnTo>
                  <a:close/>
                </a:path>
              </a:pathLst>
            </a:custGeom>
            <a:solidFill>
              <a:srgbClr val="5C2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9;p46">
              <a:extLst>
                <a:ext uri="{FF2B5EF4-FFF2-40B4-BE49-F238E27FC236}">
                  <a16:creationId xmlns:a16="http://schemas.microsoft.com/office/drawing/2014/main" id="{CC454E65-E9BD-0C46-9DC7-0AEE6103E051}"/>
                </a:ext>
              </a:extLst>
            </p:cNvPr>
            <p:cNvSpPr/>
            <p:nvPr/>
          </p:nvSpPr>
          <p:spPr>
            <a:xfrm>
              <a:off x="2439675" y="2844100"/>
              <a:ext cx="288325" cy="149600"/>
            </a:xfrm>
            <a:custGeom>
              <a:avLst/>
              <a:gdLst/>
              <a:ahLst/>
              <a:cxnLst/>
              <a:rect l="l" t="t" r="r" b="b"/>
              <a:pathLst>
                <a:path w="11533"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5"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2" y="3260"/>
                  </a:lnTo>
                  <a:lnTo>
                    <a:pt x="7791" y="3718"/>
                  </a:lnTo>
                  <a:lnTo>
                    <a:pt x="7027" y="4023"/>
                  </a:lnTo>
                  <a:lnTo>
                    <a:pt x="6212" y="4202"/>
                  </a:lnTo>
                  <a:lnTo>
                    <a:pt x="5346" y="4202"/>
                  </a:lnTo>
                  <a:lnTo>
                    <a:pt x="4506" y="4023"/>
                  </a:lnTo>
                  <a:lnTo>
                    <a:pt x="3768" y="3718"/>
                  </a:lnTo>
                  <a:lnTo>
                    <a:pt x="3081" y="3260"/>
                  </a:lnTo>
                  <a:lnTo>
                    <a:pt x="2521" y="2674"/>
                  </a:lnTo>
                  <a:lnTo>
                    <a:pt x="2062" y="2012"/>
                  </a:lnTo>
                  <a:lnTo>
                    <a:pt x="1731" y="1248"/>
                  </a:lnTo>
                  <a:lnTo>
                    <a:pt x="1579" y="434"/>
                  </a:lnTo>
                  <a:lnTo>
                    <a:pt x="1553" y="1"/>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60;p46">
              <a:extLst>
                <a:ext uri="{FF2B5EF4-FFF2-40B4-BE49-F238E27FC236}">
                  <a16:creationId xmlns:a16="http://schemas.microsoft.com/office/drawing/2014/main" id="{ADF5C077-FFC5-A345-8BCC-5D6178AFA2DC}"/>
                </a:ext>
              </a:extLst>
            </p:cNvPr>
            <p:cNvSpPr/>
            <p:nvPr/>
          </p:nvSpPr>
          <p:spPr>
            <a:xfrm>
              <a:off x="2540875" y="2459675"/>
              <a:ext cx="82125" cy="119700"/>
            </a:xfrm>
            <a:custGeom>
              <a:avLst/>
              <a:gdLst/>
              <a:ahLst/>
              <a:cxnLst/>
              <a:rect l="l" t="t" r="r" b="b"/>
              <a:pathLst>
                <a:path w="3285" h="4788" extrusionOk="0">
                  <a:moveTo>
                    <a:pt x="1553" y="1"/>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61;p46">
              <a:extLst>
                <a:ext uri="{FF2B5EF4-FFF2-40B4-BE49-F238E27FC236}">
                  <a16:creationId xmlns:a16="http://schemas.microsoft.com/office/drawing/2014/main" id="{7086E177-F3B5-F04D-A19A-14981564E994}"/>
                </a:ext>
              </a:extLst>
            </p:cNvPr>
            <p:cNvSpPr/>
            <p:nvPr/>
          </p:nvSpPr>
          <p:spPr>
            <a:xfrm>
              <a:off x="2540875" y="2568525"/>
              <a:ext cx="82125" cy="38200"/>
            </a:xfrm>
            <a:custGeom>
              <a:avLst/>
              <a:gdLst/>
              <a:ahLst/>
              <a:cxnLst/>
              <a:rect l="l" t="t" r="r" b="b"/>
              <a:pathLst>
                <a:path w="3285" h="1528" extrusionOk="0">
                  <a:moveTo>
                    <a:pt x="0" y="0"/>
                  </a:moveTo>
                  <a:lnTo>
                    <a:pt x="0" y="306"/>
                  </a:lnTo>
                  <a:lnTo>
                    <a:pt x="280" y="840"/>
                  </a:lnTo>
                  <a:lnTo>
                    <a:pt x="764" y="1273"/>
                  </a:lnTo>
                  <a:lnTo>
                    <a:pt x="1298" y="1502"/>
                  </a:lnTo>
                  <a:lnTo>
                    <a:pt x="1528" y="1528"/>
                  </a:lnTo>
                  <a:lnTo>
                    <a:pt x="1782" y="1528"/>
                  </a:lnTo>
                  <a:lnTo>
                    <a:pt x="2011" y="1502"/>
                  </a:lnTo>
                  <a:lnTo>
                    <a:pt x="2521" y="1273"/>
                  </a:lnTo>
                  <a:lnTo>
                    <a:pt x="3004" y="840"/>
                  </a:lnTo>
                  <a:lnTo>
                    <a:pt x="3284" y="306"/>
                  </a:lnTo>
                  <a:lnTo>
                    <a:pt x="3284" y="0"/>
                  </a:lnTo>
                  <a:lnTo>
                    <a:pt x="2902" y="204"/>
                  </a:lnTo>
                  <a:lnTo>
                    <a:pt x="2062" y="433"/>
                  </a:lnTo>
                  <a:lnTo>
                    <a:pt x="1222" y="433"/>
                  </a:lnTo>
                  <a:lnTo>
                    <a:pt x="407" y="204"/>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62;p46">
              <a:extLst>
                <a:ext uri="{FF2B5EF4-FFF2-40B4-BE49-F238E27FC236}">
                  <a16:creationId xmlns:a16="http://schemas.microsoft.com/office/drawing/2014/main" id="{250426C7-769C-9442-A0EB-F1D6E73D1DEC}"/>
                </a:ext>
              </a:extLst>
            </p:cNvPr>
            <p:cNvSpPr/>
            <p:nvPr/>
          </p:nvSpPr>
          <p:spPr>
            <a:xfrm>
              <a:off x="2377300" y="2434225"/>
              <a:ext cx="26100" cy="26750"/>
            </a:xfrm>
            <a:custGeom>
              <a:avLst/>
              <a:gdLst/>
              <a:ahLst/>
              <a:cxnLst/>
              <a:rect l="l" t="t" r="r" b="b"/>
              <a:pathLst>
                <a:path w="1044" h="1070" extrusionOk="0">
                  <a:moveTo>
                    <a:pt x="509" y="0"/>
                  </a:moveTo>
                  <a:lnTo>
                    <a:pt x="306" y="26"/>
                  </a:lnTo>
                  <a:lnTo>
                    <a:pt x="26" y="306"/>
                  </a:lnTo>
                  <a:lnTo>
                    <a:pt x="0" y="535"/>
                  </a:lnTo>
                  <a:lnTo>
                    <a:pt x="26" y="739"/>
                  </a:lnTo>
                  <a:lnTo>
                    <a:pt x="306" y="1019"/>
                  </a:lnTo>
                  <a:lnTo>
                    <a:pt x="509" y="1070"/>
                  </a:lnTo>
                  <a:lnTo>
                    <a:pt x="738" y="1019"/>
                  </a:lnTo>
                  <a:lnTo>
                    <a:pt x="1019" y="739"/>
                  </a:lnTo>
                  <a:lnTo>
                    <a:pt x="1044" y="535"/>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3;p46">
              <a:extLst>
                <a:ext uri="{FF2B5EF4-FFF2-40B4-BE49-F238E27FC236}">
                  <a16:creationId xmlns:a16="http://schemas.microsoft.com/office/drawing/2014/main" id="{414A33FC-0854-4B47-94DD-4167BE12072A}"/>
                </a:ext>
              </a:extLst>
            </p:cNvPr>
            <p:cNvSpPr/>
            <p:nvPr/>
          </p:nvSpPr>
          <p:spPr>
            <a:xfrm>
              <a:off x="2737525" y="2434225"/>
              <a:ext cx="26775" cy="26750"/>
            </a:xfrm>
            <a:custGeom>
              <a:avLst/>
              <a:gdLst/>
              <a:ahLst/>
              <a:cxnLst/>
              <a:rect l="l" t="t" r="r" b="b"/>
              <a:pathLst>
                <a:path w="1071" h="1070" extrusionOk="0">
                  <a:moveTo>
                    <a:pt x="535" y="0"/>
                  </a:moveTo>
                  <a:lnTo>
                    <a:pt x="332" y="26"/>
                  </a:lnTo>
                  <a:lnTo>
                    <a:pt x="26" y="306"/>
                  </a:lnTo>
                  <a:lnTo>
                    <a:pt x="1" y="535"/>
                  </a:lnTo>
                  <a:lnTo>
                    <a:pt x="26" y="739"/>
                  </a:lnTo>
                  <a:lnTo>
                    <a:pt x="332" y="1019"/>
                  </a:lnTo>
                  <a:lnTo>
                    <a:pt x="535" y="1070"/>
                  </a:lnTo>
                  <a:lnTo>
                    <a:pt x="739" y="1019"/>
                  </a:lnTo>
                  <a:lnTo>
                    <a:pt x="1045" y="739"/>
                  </a:lnTo>
                  <a:lnTo>
                    <a:pt x="1070" y="535"/>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4;p46">
              <a:extLst>
                <a:ext uri="{FF2B5EF4-FFF2-40B4-BE49-F238E27FC236}">
                  <a16:creationId xmlns:a16="http://schemas.microsoft.com/office/drawing/2014/main" id="{854ED4A5-823B-014C-964A-0B75A81594AF}"/>
                </a:ext>
              </a:extLst>
            </p:cNvPr>
            <p:cNvSpPr/>
            <p:nvPr/>
          </p:nvSpPr>
          <p:spPr>
            <a:xfrm>
              <a:off x="2330825" y="2522700"/>
              <a:ext cx="145775" cy="68750"/>
            </a:xfrm>
            <a:custGeom>
              <a:avLst/>
              <a:gdLst/>
              <a:ahLst/>
              <a:cxnLst/>
              <a:rect l="l" t="t" r="r" b="b"/>
              <a:pathLst>
                <a:path w="5831" h="2750" extrusionOk="0">
                  <a:moveTo>
                    <a:pt x="1350" y="0"/>
                  </a:moveTo>
                  <a:lnTo>
                    <a:pt x="1095" y="26"/>
                  </a:lnTo>
                  <a:lnTo>
                    <a:pt x="586" y="229"/>
                  </a:lnTo>
                  <a:lnTo>
                    <a:pt x="230" y="586"/>
                  </a:lnTo>
                  <a:lnTo>
                    <a:pt x="1" y="1095"/>
                  </a:lnTo>
                  <a:lnTo>
                    <a:pt x="1" y="1375"/>
                  </a:lnTo>
                  <a:lnTo>
                    <a:pt x="1" y="1655"/>
                  </a:lnTo>
                  <a:lnTo>
                    <a:pt x="230" y="2139"/>
                  </a:lnTo>
                  <a:lnTo>
                    <a:pt x="586" y="2521"/>
                  </a:lnTo>
                  <a:lnTo>
                    <a:pt x="1095"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5;p46">
              <a:extLst>
                <a:ext uri="{FF2B5EF4-FFF2-40B4-BE49-F238E27FC236}">
                  <a16:creationId xmlns:a16="http://schemas.microsoft.com/office/drawing/2014/main" id="{E0EF0467-7D3C-524F-9628-B97C18941E42}"/>
                </a:ext>
              </a:extLst>
            </p:cNvPr>
            <p:cNvSpPr/>
            <p:nvPr/>
          </p:nvSpPr>
          <p:spPr>
            <a:xfrm>
              <a:off x="2691075" y="2522700"/>
              <a:ext cx="146400" cy="68750"/>
            </a:xfrm>
            <a:custGeom>
              <a:avLst/>
              <a:gdLst/>
              <a:ahLst/>
              <a:cxnLst/>
              <a:rect l="l" t="t" r="r" b="b"/>
              <a:pathLst>
                <a:path w="5856" h="2750" extrusionOk="0">
                  <a:moveTo>
                    <a:pt x="1375" y="0"/>
                  </a:moveTo>
                  <a:lnTo>
                    <a:pt x="1095" y="26"/>
                  </a:lnTo>
                  <a:lnTo>
                    <a:pt x="611" y="229"/>
                  </a:lnTo>
                  <a:lnTo>
                    <a:pt x="229" y="586"/>
                  </a:lnTo>
                  <a:lnTo>
                    <a:pt x="26" y="1095"/>
                  </a:lnTo>
                  <a:lnTo>
                    <a:pt x="0" y="1375"/>
                  </a:lnTo>
                  <a:lnTo>
                    <a:pt x="26" y="1655"/>
                  </a:lnTo>
                  <a:lnTo>
                    <a:pt x="229" y="2139"/>
                  </a:lnTo>
                  <a:lnTo>
                    <a:pt x="611" y="2521"/>
                  </a:lnTo>
                  <a:lnTo>
                    <a:pt x="1095" y="2724"/>
                  </a:lnTo>
                  <a:lnTo>
                    <a:pt x="1375" y="2750"/>
                  </a:lnTo>
                  <a:lnTo>
                    <a:pt x="4481" y="2750"/>
                  </a:lnTo>
                  <a:lnTo>
                    <a:pt x="4761" y="2724"/>
                  </a:lnTo>
                  <a:lnTo>
                    <a:pt x="5245" y="2521"/>
                  </a:lnTo>
                  <a:lnTo>
                    <a:pt x="5627" y="2139"/>
                  </a:lnTo>
                  <a:lnTo>
                    <a:pt x="5830" y="1655"/>
                  </a:lnTo>
                  <a:lnTo>
                    <a:pt x="5856" y="1375"/>
                  </a:lnTo>
                  <a:lnTo>
                    <a:pt x="5830" y="1095"/>
                  </a:lnTo>
                  <a:lnTo>
                    <a:pt x="5627" y="586"/>
                  </a:lnTo>
                  <a:lnTo>
                    <a:pt x="5245" y="229"/>
                  </a:lnTo>
                  <a:lnTo>
                    <a:pt x="4761" y="26"/>
                  </a:lnTo>
                  <a:lnTo>
                    <a:pt x="4481"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6;p46">
              <a:extLst>
                <a:ext uri="{FF2B5EF4-FFF2-40B4-BE49-F238E27FC236}">
                  <a16:creationId xmlns:a16="http://schemas.microsoft.com/office/drawing/2014/main" id="{D3CD56C3-6C13-D34D-9D5A-4A6412854E55}"/>
                </a:ext>
              </a:extLst>
            </p:cNvPr>
            <p:cNvSpPr/>
            <p:nvPr/>
          </p:nvSpPr>
          <p:spPr>
            <a:xfrm>
              <a:off x="2188250" y="1879850"/>
              <a:ext cx="791175" cy="525750"/>
            </a:xfrm>
            <a:custGeom>
              <a:avLst/>
              <a:gdLst/>
              <a:ahLst/>
              <a:cxnLst/>
              <a:rect l="l" t="t" r="r" b="b"/>
              <a:pathLst>
                <a:path w="31647" h="21030" extrusionOk="0">
                  <a:moveTo>
                    <a:pt x="15022" y="1"/>
                  </a:moveTo>
                  <a:lnTo>
                    <a:pt x="13418" y="154"/>
                  </a:lnTo>
                  <a:lnTo>
                    <a:pt x="11865" y="485"/>
                  </a:lnTo>
                  <a:lnTo>
                    <a:pt x="10388" y="943"/>
                  </a:lnTo>
                  <a:lnTo>
                    <a:pt x="8962" y="1554"/>
                  </a:lnTo>
                  <a:lnTo>
                    <a:pt x="7613" y="2267"/>
                  </a:lnTo>
                  <a:lnTo>
                    <a:pt x="6366" y="3132"/>
                  </a:lnTo>
                  <a:lnTo>
                    <a:pt x="5194" y="4100"/>
                  </a:lnTo>
                  <a:lnTo>
                    <a:pt x="4100" y="5169"/>
                  </a:lnTo>
                  <a:lnTo>
                    <a:pt x="3132" y="6340"/>
                  </a:lnTo>
                  <a:lnTo>
                    <a:pt x="2292" y="7613"/>
                  </a:lnTo>
                  <a:lnTo>
                    <a:pt x="1554" y="8962"/>
                  </a:lnTo>
                  <a:lnTo>
                    <a:pt x="943" y="10388"/>
                  </a:lnTo>
                  <a:lnTo>
                    <a:pt x="485" y="11865"/>
                  </a:lnTo>
                  <a:lnTo>
                    <a:pt x="179"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52" y="14436"/>
                  </a:lnTo>
                  <a:lnTo>
                    <a:pt x="11890" y="15378"/>
                  </a:lnTo>
                  <a:lnTo>
                    <a:pt x="12858" y="16269"/>
                  </a:lnTo>
                  <a:lnTo>
                    <a:pt x="14105" y="17007"/>
                  </a:lnTo>
                  <a:lnTo>
                    <a:pt x="14843" y="17287"/>
                  </a:lnTo>
                  <a:lnTo>
                    <a:pt x="15633" y="17542"/>
                  </a:lnTo>
                  <a:lnTo>
                    <a:pt x="17007" y="17746"/>
                  </a:lnTo>
                  <a:lnTo>
                    <a:pt x="18153" y="17669"/>
                  </a:lnTo>
                  <a:lnTo>
                    <a:pt x="19146" y="17466"/>
                  </a:lnTo>
                  <a:lnTo>
                    <a:pt x="20470" y="17033"/>
                  </a:lnTo>
                  <a:lnTo>
                    <a:pt x="21717" y="16753"/>
                  </a:lnTo>
                  <a:lnTo>
                    <a:pt x="22583" y="16804"/>
                  </a:lnTo>
                  <a:lnTo>
                    <a:pt x="23041" y="16956"/>
                  </a:lnTo>
                  <a:lnTo>
                    <a:pt x="23754" y="17236"/>
                  </a:lnTo>
                  <a:lnTo>
                    <a:pt x="24823" y="17822"/>
                  </a:lnTo>
                  <a:lnTo>
                    <a:pt x="25893" y="18688"/>
                  </a:lnTo>
                  <a:lnTo>
                    <a:pt x="26809" y="19477"/>
                  </a:lnTo>
                  <a:lnTo>
                    <a:pt x="27624" y="19935"/>
                  </a:lnTo>
                  <a:lnTo>
                    <a:pt x="28820" y="20317"/>
                  </a:lnTo>
                  <a:lnTo>
                    <a:pt x="30526" y="20572"/>
                  </a:lnTo>
                  <a:lnTo>
                    <a:pt x="31646" y="20648"/>
                  </a:lnTo>
                  <a:lnTo>
                    <a:pt x="31646" y="15811"/>
                  </a:lnTo>
                  <a:lnTo>
                    <a:pt x="31646" y="14996"/>
                  </a:lnTo>
                  <a:lnTo>
                    <a:pt x="31468" y="13418"/>
                  </a:lnTo>
                  <a:lnTo>
                    <a:pt x="31163" y="11865"/>
                  </a:lnTo>
                  <a:lnTo>
                    <a:pt x="30704" y="10388"/>
                  </a:lnTo>
                  <a:lnTo>
                    <a:pt x="30093" y="8962"/>
                  </a:lnTo>
                  <a:lnTo>
                    <a:pt x="29355" y="7613"/>
                  </a:lnTo>
                  <a:lnTo>
                    <a:pt x="28515" y="6340"/>
                  </a:lnTo>
                  <a:lnTo>
                    <a:pt x="27547" y="5169"/>
                  </a:lnTo>
                  <a:lnTo>
                    <a:pt x="26478" y="4100"/>
                  </a:lnTo>
                  <a:lnTo>
                    <a:pt x="25282" y="3132"/>
                  </a:lnTo>
                  <a:lnTo>
                    <a:pt x="24034" y="2267"/>
                  </a:lnTo>
                  <a:lnTo>
                    <a:pt x="22685" y="1554"/>
                  </a:lnTo>
                  <a:lnTo>
                    <a:pt x="21259" y="943"/>
                  </a:lnTo>
                  <a:lnTo>
                    <a:pt x="19782" y="485"/>
                  </a:lnTo>
                  <a:lnTo>
                    <a:pt x="18229" y="154"/>
                  </a:lnTo>
                  <a:lnTo>
                    <a:pt x="16651"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p46">
              <a:extLst>
                <a:ext uri="{FF2B5EF4-FFF2-40B4-BE49-F238E27FC236}">
                  <a16:creationId xmlns:a16="http://schemas.microsoft.com/office/drawing/2014/main" id="{3C504CA7-B01F-E746-A448-3CDC77B917CE}"/>
                </a:ext>
              </a:extLst>
            </p:cNvPr>
            <p:cNvSpPr/>
            <p:nvPr/>
          </p:nvSpPr>
          <p:spPr>
            <a:xfrm>
              <a:off x="2348025" y="2341925"/>
              <a:ext cx="110750" cy="22300"/>
            </a:xfrm>
            <a:custGeom>
              <a:avLst/>
              <a:gdLst/>
              <a:ahLst/>
              <a:cxnLst/>
              <a:rect l="l" t="t" r="r" b="b"/>
              <a:pathLst>
                <a:path w="4430" h="892" fill="none" extrusionOk="0">
                  <a:moveTo>
                    <a:pt x="4430" y="892"/>
                  </a:moveTo>
                  <a:lnTo>
                    <a:pt x="4201" y="663"/>
                  </a:lnTo>
                  <a:lnTo>
                    <a:pt x="3666" y="332"/>
                  </a:lnTo>
                  <a:lnTo>
                    <a:pt x="2826" y="1"/>
                  </a:lnTo>
                  <a:lnTo>
                    <a:pt x="1629" y="1"/>
                  </a:lnTo>
                  <a:lnTo>
                    <a:pt x="764" y="332"/>
                  </a:lnTo>
                  <a:lnTo>
                    <a:pt x="255"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68;p46">
              <a:extLst>
                <a:ext uri="{FF2B5EF4-FFF2-40B4-BE49-F238E27FC236}">
                  <a16:creationId xmlns:a16="http://schemas.microsoft.com/office/drawing/2014/main" id="{E631A6FE-0B7F-0042-9B8A-36458856463E}"/>
                </a:ext>
              </a:extLst>
            </p:cNvPr>
            <p:cNvSpPr/>
            <p:nvPr/>
          </p:nvSpPr>
          <p:spPr>
            <a:xfrm>
              <a:off x="2708900" y="2341925"/>
              <a:ext cx="110775" cy="22300"/>
            </a:xfrm>
            <a:custGeom>
              <a:avLst/>
              <a:gdLst/>
              <a:ahLst/>
              <a:cxnLst/>
              <a:rect l="l" t="t" r="r" b="b"/>
              <a:pathLst>
                <a:path w="4431" h="892" fill="none" extrusionOk="0">
                  <a:moveTo>
                    <a:pt x="4430" y="892"/>
                  </a:moveTo>
                  <a:lnTo>
                    <a:pt x="4175" y="663"/>
                  </a:lnTo>
                  <a:lnTo>
                    <a:pt x="3666" y="332"/>
                  </a:lnTo>
                  <a:lnTo>
                    <a:pt x="2801" y="1"/>
                  </a:lnTo>
                  <a:lnTo>
                    <a:pt x="1604" y="1"/>
                  </a:lnTo>
                  <a:lnTo>
                    <a:pt x="764"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9;p46">
              <a:extLst>
                <a:ext uri="{FF2B5EF4-FFF2-40B4-BE49-F238E27FC236}">
                  <a16:creationId xmlns:a16="http://schemas.microsoft.com/office/drawing/2014/main" id="{BD8CA2DB-EF5D-3743-A43E-95C63DC15F77}"/>
                </a:ext>
              </a:extLst>
            </p:cNvPr>
            <p:cNvSpPr/>
            <p:nvPr/>
          </p:nvSpPr>
          <p:spPr>
            <a:xfrm>
              <a:off x="2521775" y="2657625"/>
              <a:ext cx="124125" cy="35675"/>
            </a:xfrm>
            <a:custGeom>
              <a:avLst/>
              <a:gdLst/>
              <a:ahLst/>
              <a:cxnLst/>
              <a:rect l="l" t="t" r="r" b="b"/>
              <a:pathLst>
                <a:path w="4965" h="1427" extrusionOk="0">
                  <a:moveTo>
                    <a:pt x="0" y="0"/>
                  </a:moveTo>
                  <a:lnTo>
                    <a:pt x="153" y="306"/>
                  </a:lnTo>
                  <a:lnTo>
                    <a:pt x="637" y="815"/>
                  </a:lnTo>
                  <a:lnTo>
                    <a:pt x="1273" y="1197"/>
                  </a:lnTo>
                  <a:lnTo>
                    <a:pt x="2062" y="1426"/>
                  </a:lnTo>
                  <a:lnTo>
                    <a:pt x="2903" y="1426"/>
                  </a:lnTo>
                  <a:lnTo>
                    <a:pt x="3692" y="1222"/>
                  </a:lnTo>
                  <a:lnTo>
                    <a:pt x="4328" y="841"/>
                  </a:lnTo>
                  <a:lnTo>
                    <a:pt x="4812" y="331"/>
                  </a:lnTo>
                  <a:lnTo>
                    <a:pt x="4965" y="26"/>
                  </a:lnTo>
                  <a:lnTo>
                    <a:pt x="0" y="0"/>
                  </a:lnTo>
                  <a:close/>
                </a:path>
              </a:pathLst>
            </a:custGeom>
            <a:solidFill>
              <a:srgbClr val="D56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0;p46">
              <a:extLst>
                <a:ext uri="{FF2B5EF4-FFF2-40B4-BE49-F238E27FC236}">
                  <a16:creationId xmlns:a16="http://schemas.microsoft.com/office/drawing/2014/main" id="{85EEED69-4C60-224D-B960-C9A944C5BB00}"/>
                </a:ext>
              </a:extLst>
            </p:cNvPr>
            <p:cNvSpPr/>
            <p:nvPr/>
          </p:nvSpPr>
          <p:spPr>
            <a:xfrm>
              <a:off x="3100950" y="2455225"/>
              <a:ext cx="356450" cy="586225"/>
            </a:xfrm>
            <a:custGeom>
              <a:avLst/>
              <a:gdLst/>
              <a:ahLst/>
              <a:cxnLst/>
              <a:rect l="l" t="t" r="r" b="b"/>
              <a:pathLst>
                <a:path w="14258" h="23449" extrusionOk="0">
                  <a:moveTo>
                    <a:pt x="9192" y="1"/>
                  </a:moveTo>
                  <a:lnTo>
                    <a:pt x="8784" y="102"/>
                  </a:lnTo>
                  <a:lnTo>
                    <a:pt x="8402" y="357"/>
                  </a:lnTo>
                  <a:lnTo>
                    <a:pt x="8148" y="764"/>
                  </a:lnTo>
                  <a:lnTo>
                    <a:pt x="8071" y="993"/>
                  </a:lnTo>
                  <a:lnTo>
                    <a:pt x="6340" y="8529"/>
                  </a:lnTo>
                  <a:lnTo>
                    <a:pt x="6035" y="8453"/>
                  </a:lnTo>
                  <a:lnTo>
                    <a:pt x="7588" y="1757"/>
                  </a:lnTo>
                  <a:lnTo>
                    <a:pt x="7613" y="1503"/>
                  </a:lnTo>
                  <a:lnTo>
                    <a:pt x="7562" y="1044"/>
                  </a:lnTo>
                  <a:lnTo>
                    <a:pt x="7358" y="637"/>
                  </a:lnTo>
                  <a:lnTo>
                    <a:pt x="7027" y="357"/>
                  </a:lnTo>
                  <a:lnTo>
                    <a:pt x="6798" y="306"/>
                  </a:lnTo>
                  <a:lnTo>
                    <a:pt x="6595" y="255"/>
                  </a:lnTo>
                  <a:lnTo>
                    <a:pt x="6162" y="357"/>
                  </a:lnTo>
                  <a:lnTo>
                    <a:pt x="5805" y="637"/>
                  </a:lnTo>
                  <a:lnTo>
                    <a:pt x="5551" y="1019"/>
                  </a:lnTo>
                  <a:lnTo>
                    <a:pt x="5475" y="1273"/>
                  </a:lnTo>
                  <a:lnTo>
                    <a:pt x="3361" y="10439"/>
                  </a:lnTo>
                  <a:lnTo>
                    <a:pt x="3132" y="9548"/>
                  </a:lnTo>
                  <a:lnTo>
                    <a:pt x="2623" y="8173"/>
                  </a:lnTo>
                  <a:lnTo>
                    <a:pt x="2114" y="7231"/>
                  </a:lnTo>
                  <a:lnTo>
                    <a:pt x="1630" y="6594"/>
                  </a:lnTo>
                  <a:lnTo>
                    <a:pt x="943" y="6111"/>
                  </a:lnTo>
                  <a:lnTo>
                    <a:pt x="383" y="6034"/>
                  </a:lnTo>
                  <a:lnTo>
                    <a:pt x="332" y="6060"/>
                  </a:lnTo>
                  <a:lnTo>
                    <a:pt x="154" y="6136"/>
                  </a:lnTo>
                  <a:lnTo>
                    <a:pt x="1" y="6442"/>
                  </a:lnTo>
                  <a:lnTo>
                    <a:pt x="1" y="6951"/>
                  </a:lnTo>
                  <a:lnTo>
                    <a:pt x="26" y="7078"/>
                  </a:lnTo>
                  <a:lnTo>
                    <a:pt x="561" y="10006"/>
                  </a:lnTo>
                  <a:lnTo>
                    <a:pt x="1147" y="13494"/>
                  </a:lnTo>
                  <a:lnTo>
                    <a:pt x="1197" y="13901"/>
                  </a:lnTo>
                  <a:lnTo>
                    <a:pt x="1427" y="14563"/>
                  </a:lnTo>
                  <a:lnTo>
                    <a:pt x="1885" y="15327"/>
                  </a:lnTo>
                  <a:lnTo>
                    <a:pt x="2929" y="16116"/>
                  </a:lnTo>
                  <a:lnTo>
                    <a:pt x="3158" y="16192"/>
                  </a:lnTo>
                  <a:lnTo>
                    <a:pt x="1859" y="21844"/>
                  </a:lnTo>
                  <a:lnTo>
                    <a:pt x="8784" y="23448"/>
                  </a:lnTo>
                  <a:lnTo>
                    <a:pt x="10133" y="17694"/>
                  </a:lnTo>
                  <a:lnTo>
                    <a:pt x="10261" y="17694"/>
                  </a:lnTo>
                  <a:lnTo>
                    <a:pt x="10694" y="17618"/>
                  </a:lnTo>
                  <a:lnTo>
                    <a:pt x="11203" y="17338"/>
                  </a:lnTo>
                  <a:lnTo>
                    <a:pt x="11610" y="16803"/>
                  </a:lnTo>
                  <a:lnTo>
                    <a:pt x="11737" y="16396"/>
                  </a:lnTo>
                  <a:lnTo>
                    <a:pt x="12068" y="14970"/>
                  </a:lnTo>
                  <a:lnTo>
                    <a:pt x="12832" y="11737"/>
                  </a:lnTo>
                  <a:lnTo>
                    <a:pt x="13087" y="10617"/>
                  </a:lnTo>
                  <a:lnTo>
                    <a:pt x="13189" y="10108"/>
                  </a:lnTo>
                  <a:lnTo>
                    <a:pt x="14232" y="5652"/>
                  </a:lnTo>
                  <a:lnTo>
                    <a:pt x="14258" y="5423"/>
                  </a:lnTo>
                  <a:lnTo>
                    <a:pt x="14207" y="4965"/>
                  </a:lnTo>
                  <a:lnTo>
                    <a:pt x="14029" y="4609"/>
                  </a:lnTo>
                  <a:lnTo>
                    <a:pt x="13698" y="4354"/>
                  </a:lnTo>
                  <a:lnTo>
                    <a:pt x="13520" y="4303"/>
                  </a:lnTo>
                  <a:lnTo>
                    <a:pt x="13316" y="4252"/>
                  </a:lnTo>
                  <a:lnTo>
                    <a:pt x="12908" y="4354"/>
                  </a:lnTo>
                  <a:lnTo>
                    <a:pt x="12578" y="4609"/>
                  </a:lnTo>
                  <a:lnTo>
                    <a:pt x="12348" y="4965"/>
                  </a:lnTo>
                  <a:lnTo>
                    <a:pt x="12272" y="5194"/>
                  </a:lnTo>
                  <a:lnTo>
                    <a:pt x="11254" y="9675"/>
                  </a:lnTo>
                  <a:lnTo>
                    <a:pt x="10872" y="9573"/>
                  </a:lnTo>
                  <a:lnTo>
                    <a:pt x="12323" y="3285"/>
                  </a:lnTo>
                  <a:lnTo>
                    <a:pt x="12348" y="3030"/>
                  </a:lnTo>
                  <a:lnTo>
                    <a:pt x="12297" y="2572"/>
                  </a:lnTo>
                  <a:lnTo>
                    <a:pt x="12094" y="2165"/>
                  </a:lnTo>
                  <a:lnTo>
                    <a:pt x="11763" y="1884"/>
                  </a:lnTo>
                  <a:lnTo>
                    <a:pt x="11534" y="1834"/>
                  </a:lnTo>
                  <a:lnTo>
                    <a:pt x="11330" y="1783"/>
                  </a:lnTo>
                  <a:lnTo>
                    <a:pt x="10897" y="1884"/>
                  </a:lnTo>
                  <a:lnTo>
                    <a:pt x="10541" y="2165"/>
                  </a:lnTo>
                  <a:lnTo>
                    <a:pt x="10286" y="2546"/>
                  </a:lnTo>
                  <a:lnTo>
                    <a:pt x="10210" y="2801"/>
                  </a:lnTo>
                  <a:lnTo>
                    <a:pt x="8759" y="9089"/>
                  </a:lnTo>
                  <a:lnTo>
                    <a:pt x="8453" y="9013"/>
                  </a:lnTo>
                  <a:lnTo>
                    <a:pt x="10184" y="1503"/>
                  </a:lnTo>
                  <a:lnTo>
                    <a:pt x="10235" y="1248"/>
                  </a:lnTo>
                  <a:lnTo>
                    <a:pt x="10159" y="764"/>
                  </a:lnTo>
                  <a:lnTo>
                    <a:pt x="9955" y="357"/>
                  </a:lnTo>
                  <a:lnTo>
                    <a:pt x="9624" y="102"/>
                  </a:lnTo>
                  <a:lnTo>
                    <a:pt x="9421" y="26"/>
                  </a:lnTo>
                  <a:lnTo>
                    <a:pt x="9192"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71;p46">
              <a:extLst>
                <a:ext uri="{FF2B5EF4-FFF2-40B4-BE49-F238E27FC236}">
                  <a16:creationId xmlns:a16="http://schemas.microsoft.com/office/drawing/2014/main" id="{99FFBBA0-0DA9-174B-ABBF-57A54A9EACFE}"/>
                </a:ext>
              </a:extLst>
            </p:cNvPr>
            <p:cNvSpPr/>
            <p:nvPr/>
          </p:nvSpPr>
          <p:spPr>
            <a:xfrm>
              <a:off x="3184975" y="2714900"/>
              <a:ext cx="25" cy="675"/>
            </a:xfrm>
            <a:custGeom>
              <a:avLst/>
              <a:gdLst/>
              <a:ahLst/>
              <a:cxnLst/>
              <a:rect l="l" t="t" r="r" b="b"/>
              <a:pathLst>
                <a:path w="1" h="27" extrusionOk="0">
                  <a:moveTo>
                    <a:pt x="0" y="1"/>
                  </a:moveTo>
                  <a:lnTo>
                    <a:pt x="0" y="1"/>
                  </a:lnTo>
                  <a:lnTo>
                    <a:pt x="0" y="26"/>
                  </a:lnTo>
                  <a:lnTo>
                    <a:pt x="0" y="1"/>
                  </a:lnTo>
                  <a:lnTo>
                    <a:pt x="0"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72;p46">
              <a:extLst>
                <a:ext uri="{FF2B5EF4-FFF2-40B4-BE49-F238E27FC236}">
                  <a16:creationId xmlns:a16="http://schemas.microsoft.com/office/drawing/2014/main" id="{C81DE0EC-90C5-E246-B0B8-E31CA887B17B}"/>
                </a:ext>
              </a:extLst>
            </p:cNvPr>
            <p:cNvSpPr/>
            <p:nvPr/>
          </p:nvSpPr>
          <p:spPr>
            <a:xfrm>
              <a:off x="3218075" y="2659525"/>
              <a:ext cx="190950" cy="55400"/>
            </a:xfrm>
            <a:custGeom>
              <a:avLst/>
              <a:gdLst/>
              <a:ahLst/>
              <a:cxnLst/>
              <a:rect l="l" t="t" r="r" b="b"/>
              <a:pathLst>
                <a:path w="7638" h="2216" extrusionOk="0">
                  <a:moveTo>
                    <a:pt x="102" y="1"/>
                  </a:moveTo>
                  <a:lnTo>
                    <a:pt x="0" y="485"/>
                  </a:lnTo>
                  <a:lnTo>
                    <a:pt x="7536" y="2216"/>
                  </a:lnTo>
                  <a:lnTo>
                    <a:pt x="7638" y="1732"/>
                  </a:lnTo>
                  <a:lnTo>
                    <a:pt x="6569" y="1503"/>
                  </a:lnTo>
                  <a:lnTo>
                    <a:pt x="6187"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73;p46">
              <a:extLst>
                <a:ext uri="{FF2B5EF4-FFF2-40B4-BE49-F238E27FC236}">
                  <a16:creationId xmlns:a16="http://schemas.microsoft.com/office/drawing/2014/main" id="{2CBCB1C5-4E63-0A4A-913D-EB38F34AD1CA}"/>
                </a:ext>
              </a:extLst>
            </p:cNvPr>
            <p:cNvSpPr/>
            <p:nvPr/>
          </p:nvSpPr>
          <p:spPr>
            <a:xfrm>
              <a:off x="3184975" y="2708550"/>
              <a:ext cx="105675" cy="159775"/>
            </a:xfrm>
            <a:custGeom>
              <a:avLst/>
              <a:gdLst/>
              <a:ahLst/>
              <a:cxnLst/>
              <a:rect l="l" t="t" r="r" b="b"/>
              <a:pathLst>
                <a:path w="4227" h="6391" extrusionOk="0">
                  <a:moveTo>
                    <a:pt x="77" y="0"/>
                  </a:moveTo>
                  <a:lnTo>
                    <a:pt x="51" y="51"/>
                  </a:lnTo>
                  <a:lnTo>
                    <a:pt x="0" y="280"/>
                  </a:lnTo>
                  <a:lnTo>
                    <a:pt x="230" y="306"/>
                  </a:lnTo>
                  <a:lnTo>
                    <a:pt x="1121" y="637"/>
                  </a:lnTo>
                  <a:lnTo>
                    <a:pt x="1859" y="1044"/>
                  </a:lnTo>
                  <a:lnTo>
                    <a:pt x="2597" y="1680"/>
                  </a:lnTo>
                  <a:lnTo>
                    <a:pt x="3259" y="2571"/>
                  </a:lnTo>
                  <a:lnTo>
                    <a:pt x="3717" y="3794"/>
                  </a:lnTo>
                  <a:lnTo>
                    <a:pt x="3896" y="5372"/>
                  </a:lnTo>
                  <a:lnTo>
                    <a:pt x="3819" y="6314"/>
                  </a:lnTo>
                  <a:lnTo>
                    <a:pt x="4125" y="6390"/>
                  </a:lnTo>
                  <a:lnTo>
                    <a:pt x="4150" y="6212"/>
                  </a:lnTo>
                  <a:lnTo>
                    <a:pt x="4227" y="5117"/>
                  </a:lnTo>
                  <a:lnTo>
                    <a:pt x="4176" y="4124"/>
                  </a:lnTo>
                  <a:lnTo>
                    <a:pt x="3896" y="3030"/>
                  </a:lnTo>
                  <a:lnTo>
                    <a:pt x="3361" y="1935"/>
                  </a:lnTo>
                  <a:lnTo>
                    <a:pt x="2419" y="968"/>
                  </a:lnTo>
                  <a:lnTo>
                    <a:pt x="1401" y="407"/>
                  </a:lnTo>
                  <a:lnTo>
                    <a:pt x="561"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74;p46">
              <a:extLst>
                <a:ext uri="{FF2B5EF4-FFF2-40B4-BE49-F238E27FC236}">
                  <a16:creationId xmlns:a16="http://schemas.microsoft.com/office/drawing/2014/main" id="{27DF133F-305C-1D45-85FC-A69E7914B18E}"/>
                </a:ext>
              </a:extLst>
            </p:cNvPr>
            <p:cNvSpPr/>
            <p:nvPr/>
          </p:nvSpPr>
          <p:spPr>
            <a:xfrm>
              <a:off x="3162700" y="2888650"/>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75;p46">
              <a:extLst>
                <a:ext uri="{FF2B5EF4-FFF2-40B4-BE49-F238E27FC236}">
                  <a16:creationId xmlns:a16="http://schemas.microsoft.com/office/drawing/2014/main" id="{F8D61737-EEEA-A74A-AC51-1D442B652968}"/>
                </a:ext>
              </a:extLst>
            </p:cNvPr>
            <p:cNvSpPr/>
            <p:nvPr/>
          </p:nvSpPr>
          <p:spPr>
            <a:xfrm>
              <a:off x="3123225" y="2910950"/>
              <a:ext cx="238075" cy="100575"/>
            </a:xfrm>
            <a:custGeom>
              <a:avLst/>
              <a:gdLst/>
              <a:ahLst/>
              <a:cxnLst/>
              <a:rect l="l" t="t" r="r" b="b"/>
              <a:pathLst>
                <a:path w="9523" h="4023" extrusionOk="0">
                  <a:moveTo>
                    <a:pt x="434" y="0"/>
                  </a:moveTo>
                  <a:lnTo>
                    <a:pt x="1" y="1909"/>
                  </a:lnTo>
                  <a:lnTo>
                    <a:pt x="9064" y="4023"/>
                  </a:lnTo>
                  <a:lnTo>
                    <a:pt x="9523" y="2088"/>
                  </a:lnTo>
                  <a:lnTo>
                    <a:pt x="434" y="0"/>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76;p46">
              <a:extLst>
                <a:ext uri="{FF2B5EF4-FFF2-40B4-BE49-F238E27FC236}">
                  <a16:creationId xmlns:a16="http://schemas.microsoft.com/office/drawing/2014/main" id="{8CD3B664-91B0-E64E-851D-0E47243820C3}"/>
                </a:ext>
              </a:extLst>
            </p:cNvPr>
            <p:cNvSpPr/>
            <p:nvPr/>
          </p:nvSpPr>
          <p:spPr>
            <a:xfrm>
              <a:off x="3100950" y="2948500"/>
              <a:ext cx="251450" cy="105675"/>
            </a:xfrm>
            <a:custGeom>
              <a:avLst/>
              <a:gdLst/>
              <a:ahLst/>
              <a:cxnLst/>
              <a:rect l="l" t="t" r="r" b="b"/>
              <a:pathLst>
                <a:path w="10058" h="4227" extrusionOk="0">
                  <a:moveTo>
                    <a:pt x="994" y="0"/>
                  </a:moveTo>
                  <a:lnTo>
                    <a:pt x="1" y="4226"/>
                  </a:lnTo>
                  <a:lnTo>
                    <a:pt x="9573" y="4226"/>
                  </a:lnTo>
                  <a:lnTo>
                    <a:pt x="10057" y="2088"/>
                  </a:lnTo>
                  <a:lnTo>
                    <a:pt x="994" y="0"/>
                  </a:lnTo>
                  <a:close/>
                </a:path>
              </a:pathLst>
            </a:custGeom>
            <a:solidFill>
              <a:srgbClr val="5C2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5210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3ED58E-5736-6E47-93BA-09B62E1F3E05}"/>
              </a:ext>
            </a:extLst>
          </p:cNvPr>
          <p:cNvSpPr>
            <a:spLocks noGrp="1"/>
          </p:cNvSpPr>
          <p:nvPr>
            <p:ph type="body" idx="1"/>
          </p:nvPr>
        </p:nvSpPr>
        <p:spPr>
          <a:xfrm>
            <a:off x="239843" y="1455130"/>
            <a:ext cx="8165682" cy="2712136"/>
          </a:xfrm>
        </p:spPr>
        <p:txBody>
          <a:bodyPr/>
          <a:lstStyle/>
          <a:p>
            <a:pPr marL="571500" indent="-342900">
              <a:buFont typeface="+mj-lt"/>
              <a:buAutoNum type="arabicPeriod"/>
            </a:pPr>
            <a:r>
              <a:rPr lang="en-US" b="1" dirty="0"/>
              <a:t>First menstruation usually occurs before breast development. </a:t>
            </a:r>
          </a:p>
          <a:p>
            <a:pPr marL="571500" indent="-342900">
              <a:buFont typeface="+mj-lt"/>
              <a:buAutoNum type="arabicPeriod"/>
            </a:pPr>
            <a:endParaRPr lang="en-US" b="1" dirty="0"/>
          </a:p>
          <a:p>
            <a:pPr marL="571500" indent="-342900" fontAlgn="base">
              <a:buFont typeface="+mj-lt"/>
              <a:buAutoNum type="arabicPeriod"/>
            </a:pPr>
            <a:r>
              <a:rPr lang="en-US" b="1" dirty="0"/>
              <a:t>Breast development is a common occurrence among most pubescent aged adolescents.</a:t>
            </a:r>
          </a:p>
          <a:p>
            <a:pPr marL="571500" indent="-342900" fontAlgn="base">
              <a:buFont typeface="+mj-lt"/>
              <a:buAutoNum type="arabicPeriod"/>
            </a:pPr>
            <a:endParaRPr lang="en-US" b="1" dirty="0"/>
          </a:p>
          <a:p>
            <a:pPr marL="571500" indent="-342900" fontAlgn="base">
              <a:buFont typeface="+mj-lt"/>
              <a:buAutoNum type="arabicPeriod"/>
            </a:pPr>
            <a:r>
              <a:rPr lang="en-US" b="1" dirty="0"/>
              <a:t>Young people can go swimming when they have their period.</a:t>
            </a:r>
          </a:p>
          <a:p>
            <a:pPr marL="571500" indent="-342900" fontAlgn="base">
              <a:buFont typeface="+mj-lt"/>
              <a:buAutoNum type="arabicPeriod"/>
            </a:pPr>
            <a:endParaRPr lang="en-US" b="1" dirty="0"/>
          </a:p>
          <a:p>
            <a:pPr marL="571500" indent="-342900" fontAlgn="base">
              <a:buFont typeface="+mj-lt"/>
              <a:buAutoNum type="arabicPeriod"/>
            </a:pPr>
            <a:r>
              <a:rPr lang="en-US" b="1" dirty="0"/>
              <a:t>Female bodied people have 3 openings in their genital area. </a:t>
            </a:r>
            <a:endParaRPr lang="en-US" dirty="0"/>
          </a:p>
          <a:p>
            <a:pPr fontAlgn="base"/>
            <a:br>
              <a:rPr lang="en-US" dirty="0"/>
            </a:br>
            <a:endParaRPr lang="en-US" dirty="0"/>
          </a:p>
          <a:p>
            <a:endParaRPr lang="en-US" dirty="0"/>
          </a:p>
        </p:txBody>
      </p:sp>
      <p:sp>
        <p:nvSpPr>
          <p:cNvPr id="3" name="Slide Number Placeholder 2">
            <a:extLst>
              <a:ext uri="{FF2B5EF4-FFF2-40B4-BE49-F238E27FC236}">
                <a16:creationId xmlns:a16="http://schemas.microsoft.com/office/drawing/2014/main" id="{3D05C3A4-C1C8-814F-9ED0-FDAD6ED9A1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4" name="TextBox 3">
            <a:extLst>
              <a:ext uri="{FF2B5EF4-FFF2-40B4-BE49-F238E27FC236}">
                <a16:creationId xmlns:a16="http://schemas.microsoft.com/office/drawing/2014/main" id="{F72F4EF0-ADD5-1642-94FD-C720BDFA50F4}"/>
              </a:ext>
            </a:extLst>
          </p:cNvPr>
          <p:cNvSpPr txBox="1"/>
          <p:nvPr/>
        </p:nvSpPr>
        <p:spPr>
          <a:xfrm>
            <a:off x="959370" y="393601"/>
            <a:ext cx="6235909" cy="584775"/>
          </a:xfrm>
          <a:prstGeom prst="rect">
            <a:avLst/>
          </a:prstGeom>
          <a:noFill/>
        </p:spPr>
        <p:txBody>
          <a:bodyPr wrap="square" rtlCol="0">
            <a:spAutoFit/>
          </a:bodyPr>
          <a:lstStyle/>
          <a:p>
            <a:pPr algn="ctr"/>
            <a:r>
              <a:rPr lang="en-US" sz="3200" dirty="0"/>
              <a:t>Zoom Color Box Response. </a:t>
            </a:r>
          </a:p>
        </p:txBody>
      </p:sp>
      <p:grpSp>
        <p:nvGrpSpPr>
          <p:cNvPr id="5" name="Google Shape;1330;p46">
            <a:extLst>
              <a:ext uri="{FF2B5EF4-FFF2-40B4-BE49-F238E27FC236}">
                <a16:creationId xmlns:a16="http://schemas.microsoft.com/office/drawing/2014/main" id="{33FB5188-1FFA-F94A-B0EA-6F33C6240547}"/>
              </a:ext>
            </a:extLst>
          </p:cNvPr>
          <p:cNvGrpSpPr/>
          <p:nvPr/>
        </p:nvGrpSpPr>
        <p:grpSpPr>
          <a:xfrm flipH="1">
            <a:off x="7450008" y="3414443"/>
            <a:ext cx="1655476" cy="1505645"/>
            <a:chOff x="4163225" y="296325"/>
            <a:chExt cx="1399625" cy="1272950"/>
          </a:xfrm>
        </p:grpSpPr>
        <p:sp>
          <p:nvSpPr>
            <p:cNvPr id="6" name="Google Shape;1331;p46">
              <a:extLst>
                <a:ext uri="{FF2B5EF4-FFF2-40B4-BE49-F238E27FC236}">
                  <a16:creationId xmlns:a16="http://schemas.microsoft.com/office/drawing/2014/main" id="{A2D283EA-36F0-CD4B-BCA0-42D7B417F45F}"/>
                </a:ext>
              </a:extLst>
            </p:cNvPr>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32;p46">
              <a:extLst>
                <a:ext uri="{FF2B5EF4-FFF2-40B4-BE49-F238E27FC236}">
                  <a16:creationId xmlns:a16="http://schemas.microsoft.com/office/drawing/2014/main" id="{C5F6DCEB-8BEB-C64A-B026-E899E1444F02}"/>
                </a:ext>
              </a:extLst>
            </p:cNvPr>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33;p46">
              <a:extLst>
                <a:ext uri="{FF2B5EF4-FFF2-40B4-BE49-F238E27FC236}">
                  <a16:creationId xmlns:a16="http://schemas.microsoft.com/office/drawing/2014/main" id="{E958F27A-27FD-6343-98DB-5096149B68EC}"/>
                </a:ext>
              </a:extLst>
            </p:cNvPr>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34;p46">
              <a:extLst>
                <a:ext uri="{FF2B5EF4-FFF2-40B4-BE49-F238E27FC236}">
                  <a16:creationId xmlns:a16="http://schemas.microsoft.com/office/drawing/2014/main" id="{1151E735-2F52-FF40-8710-A98BBCA2643B}"/>
                </a:ext>
              </a:extLst>
            </p:cNvPr>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35;p46">
              <a:extLst>
                <a:ext uri="{FF2B5EF4-FFF2-40B4-BE49-F238E27FC236}">
                  <a16:creationId xmlns:a16="http://schemas.microsoft.com/office/drawing/2014/main" id="{DF7347C6-E537-B84A-A3CF-A4978F6F6A98}"/>
                </a:ext>
              </a:extLst>
            </p:cNvPr>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36;p46">
              <a:extLst>
                <a:ext uri="{FF2B5EF4-FFF2-40B4-BE49-F238E27FC236}">
                  <a16:creationId xmlns:a16="http://schemas.microsoft.com/office/drawing/2014/main" id="{8C30A6CB-98D1-6548-BBE7-D981344DC38A}"/>
                </a:ext>
              </a:extLst>
            </p:cNvPr>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37;p46">
              <a:extLst>
                <a:ext uri="{FF2B5EF4-FFF2-40B4-BE49-F238E27FC236}">
                  <a16:creationId xmlns:a16="http://schemas.microsoft.com/office/drawing/2014/main" id="{0557B7B3-9EC0-7644-B14B-B45C5E0EFA0A}"/>
                </a:ext>
              </a:extLst>
            </p:cNvPr>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38;p46">
              <a:extLst>
                <a:ext uri="{FF2B5EF4-FFF2-40B4-BE49-F238E27FC236}">
                  <a16:creationId xmlns:a16="http://schemas.microsoft.com/office/drawing/2014/main" id="{A9ACD5C1-ACCB-0047-BC05-E1B3DA356A32}"/>
                </a:ext>
              </a:extLst>
            </p:cNvPr>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39;p46">
              <a:extLst>
                <a:ext uri="{FF2B5EF4-FFF2-40B4-BE49-F238E27FC236}">
                  <a16:creationId xmlns:a16="http://schemas.microsoft.com/office/drawing/2014/main" id="{30385983-0C57-434C-A7BB-14C237875A10}"/>
                </a:ext>
              </a:extLst>
            </p:cNvPr>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40;p46">
              <a:extLst>
                <a:ext uri="{FF2B5EF4-FFF2-40B4-BE49-F238E27FC236}">
                  <a16:creationId xmlns:a16="http://schemas.microsoft.com/office/drawing/2014/main" id="{49434092-3BC2-1243-BBF5-6F9AD3E1195D}"/>
                </a:ext>
              </a:extLst>
            </p:cNvPr>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41;p46">
              <a:extLst>
                <a:ext uri="{FF2B5EF4-FFF2-40B4-BE49-F238E27FC236}">
                  <a16:creationId xmlns:a16="http://schemas.microsoft.com/office/drawing/2014/main" id="{741BD799-33D2-1146-9A96-8C84319B7650}"/>
                </a:ext>
              </a:extLst>
            </p:cNvPr>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42;p46">
              <a:extLst>
                <a:ext uri="{FF2B5EF4-FFF2-40B4-BE49-F238E27FC236}">
                  <a16:creationId xmlns:a16="http://schemas.microsoft.com/office/drawing/2014/main" id="{1A139B90-FB37-0749-89AC-2443FEFE2E4F}"/>
                </a:ext>
              </a:extLst>
            </p:cNvPr>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43;p46">
              <a:extLst>
                <a:ext uri="{FF2B5EF4-FFF2-40B4-BE49-F238E27FC236}">
                  <a16:creationId xmlns:a16="http://schemas.microsoft.com/office/drawing/2014/main" id="{4079B732-2471-CD49-8587-95493865E007}"/>
                </a:ext>
              </a:extLst>
            </p:cNvPr>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44;p46">
              <a:extLst>
                <a:ext uri="{FF2B5EF4-FFF2-40B4-BE49-F238E27FC236}">
                  <a16:creationId xmlns:a16="http://schemas.microsoft.com/office/drawing/2014/main" id="{383F97FE-6B15-4441-BF74-E8845CFDBD6E}"/>
                </a:ext>
              </a:extLst>
            </p:cNvPr>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45;p46">
              <a:extLst>
                <a:ext uri="{FF2B5EF4-FFF2-40B4-BE49-F238E27FC236}">
                  <a16:creationId xmlns:a16="http://schemas.microsoft.com/office/drawing/2014/main" id="{B41E4BF7-9DF2-CD4E-90D1-5F064E4A940B}"/>
                </a:ext>
              </a:extLst>
            </p:cNvPr>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346;p46">
              <a:extLst>
                <a:ext uri="{FF2B5EF4-FFF2-40B4-BE49-F238E27FC236}">
                  <a16:creationId xmlns:a16="http://schemas.microsoft.com/office/drawing/2014/main" id="{1EC4A7AC-6B11-C642-B9EC-503C5746DAD3}"/>
                </a:ext>
              </a:extLst>
            </p:cNvPr>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47;p46">
              <a:extLst>
                <a:ext uri="{FF2B5EF4-FFF2-40B4-BE49-F238E27FC236}">
                  <a16:creationId xmlns:a16="http://schemas.microsoft.com/office/drawing/2014/main" id="{C1192FE3-DC82-8A46-95EC-C923DAECE9BF}"/>
                </a:ext>
              </a:extLst>
            </p:cNvPr>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48;p46">
              <a:extLst>
                <a:ext uri="{FF2B5EF4-FFF2-40B4-BE49-F238E27FC236}">
                  <a16:creationId xmlns:a16="http://schemas.microsoft.com/office/drawing/2014/main" id="{64A76C77-5B22-774D-8779-D3BEE9FCCA07}"/>
                </a:ext>
              </a:extLst>
            </p:cNvPr>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210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49;p46">
              <a:extLst>
                <a:ext uri="{FF2B5EF4-FFF2-40B4-BE49-F238E27FC236}">
                  <a16:creationId xmlns:a16="http://schemas.microsoft.com/office/drawing/2014/main" id="{29BF29BA-CB82-4E42-81BE-ECE60D183F1C}"/>
                </a:ext>
              </a:extLst>
            </p:cNvPr>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50;p46">
              <a:extLst>
                <a:ext uri="{FF2B5EF4-FFF2-40B4-BE49-F238E27FC236}">
                  <a16:creationId xmlns:a16="http://schemas.microsoft.com/office/drawing/2014/main" id="{97B12D1B-A653-2546-9820-6DE27FB167D3}"/>
                </a:ext>
              </a:extLst>
            </p:cNvPr>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51;p46">
              <a:extLst>
                <a:ext uri="{FF2B5EF4-FFF2-40B4-BE49-F238E27FC236}">
                  <a16:creationId xmlns:a16="http://schemas.microsoft.com/office/drawing/2014/main" id="{453733DB-66FC-754B-9E84-C2C08A64E302}"/>
                </a:ext>
              </a:extLst>
            </p:cNvPr>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52;p46">
              <a:extLst>
                <a:ext uri="{FF2B5EF4-FFF2-40B4-BE49-F238E27FC236}">
                  <a16:creationId xmlns:a16="http://schemas.microsoft.com/office/drawing/2014/main" id="{35405455-4989-8B4B-AA78-853337587C24}"/>
                </a:ext>
              </a:extLst>
            </p:cNvPr>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53;p46">
              <a:extLst>
                <a:ext uri="{FF2B5EF4-FFF2-40B4-BE49-F238E27FC236}">
                  <a16:creationId xmlns:a16="http://schemas.microsoft.com/office/drawing/2014/main" id="{C692B871-255B-9341-9BDF-F62F8DB7BDC4}"/>
                </a:ext>
              </a:extLst>
            </p:cNvPr>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54;p46">
              <a:extLst>
                <a:ext uri="{FF2B5EF4-FFF2-40B4-BE49-F238E27FC236}">
                  <a16:creationId xmlns:a16="http://schemas.microsoft.com/office/drawing/2014/main" id="{A2CFB945-3EC1-B141-B063-C7CAB977EB90}"/>
                </a:ext>
              </a:extLst>
            </p:cNvPr>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55;p46">
              <a:extLst>
                <a:ext uri="{FF2B5EF4-FFF2-40B4-BE49-F238E27FC236}">
                  <a16:creationId xmlns:a16="http://schemas.microsoft.com/office/drawing/2014/main" id="{563993A8-F3CE-504F-B4E4-C8F8D62AFA69}"/>
                </a:ext>
              </a:extLst>
            </p:cNvPr>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56;p46">
              <a:extLst>
                <a:ext uri="{FF2B5EF4-FFF2-40B4-BE49-F238E27FC236}">
                  <a16:creationId xmlns:a16="http://schemas.microsoft.com/office/drawing/2014/main" id="{4F2BDA77-5CBA-9A4A-B1CC-1C73419F6012}"/>
                </a:ext>
              </a:extLst>
            </p:cNvPr>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74950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27"/>
          <p:cNvSpPr txBox="1">
            <a:spLocks noGrp="1"/>
          </p:cNvSpPr>
          <p:nvPr>
            <p:ph type="title"/>
          </p:nvPr>
        </p:nvSpPr>
        <p:spPr>
          <a:xfrm>
            <a:off x="653625" y="7393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Difficult Question Practice </a:t>
            </a:r>
            <a:endParaRPr dirty="0"/>
          </a:p>
        </p:txBody>
      </p:sp>
      <p:sp>
        <p:nvSpPr>
          <p:cNvPr id="624" name="Google Shape;624;p27"/>
          <p:cNvSpPr/>
          <p:nvPr/>
        </p:nvSpPr>
        <p:spPr>
          <a:xfrm>
            <a:off x="282467" y="1833050"/>
            <a:ext cx="2719633" cy="2020200"/>
          </a:xfrm>
          <a:prstGeom prst="homePlate">
            <a:avLst>
              <a:gd name="adj" fmla="val 30129"/>
            </a:avLst>
          </a:prstGeom>
          <a:solidFill>
            <a:srgbClr val="F5861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ABeeZee"/>
                <a:ea typeface="ABeeZee"/>
                <a:cs typeface="ABeeZee"/>
                <a:sym typeface="ABeeZee"/>
              </a:rPr>
              <a:t>J</a:t>
            </a:r>
            <a:r>
              <a:rPr lang="en" dirty="0" err="1">
                <a:solidFill>
                  <a:srgbClr val="FFFFFF"/>
                </a:solidFill>
                <a:latin typeface="ABeeZee"/>
                <a:ea typeface="ABeeZee"/>
                <a:cs typeface="ABeeZee"/>
                <a:sym typeface="ABeeZee"/>
              </a:rPr>
              <a:t>oin</a:t>
            </a:r>
            <a:r>
              <a:rPr lang="en" dirty="0">
                <a:solidFill>
                  <a:srgbClr val="FFFFFF"/>
                </a:solidFill>
                <a:latin typeface="ABeeZee"/>
                <a:ea typeface="ABeeZee"/>
                <a:cs typeface="ABeeZee"/>
                <a:sym typeface="ABeeZee"/>
              </a:rPr>
              <a:t> breakout room</a:t>
            </a:r>
            <a:endParaRPr dirty="0">
              <a:solidFill>
                <a:srgbClr val="FFFFFF"/>
              </a:solidFill>
              <a:latin typeface="ABeeZee"/>
              <a:ea typeface="ABeeZee"/>
              <a:cs typeface="ABeeZee"/>
              <a:sym typeface="ABeeZee"/>
            </a:endParaRPr>
          </a:p>
        </p:txBody>
      </p:sp>
      <p:sp>
        <p:nvSpPr>
          <p:cNvPr id="625" name="Google Shape;625;p27"/>
          <p:cNvSpPr/>
          <p:nvPr/>
        </p:nvSpPr>
        <p:spPr>
          <a:xfrm>
            <a:off x="2536252" y="1833050"/>
            <a:ext cx="2285400" cy="2020200"/>
          </a:xfrm>
          <a:prstGeom prst="chevron">
            <a:avLst>
              <a:gd name="adj" fmla="val 29853"/>
            </a:avLst>
          </a:prstGeom>
          <a:solidFill>
            <a:srgbClr val="52C5B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ABeeZee"/>
                <a:ea typeface="ABeeZee"/>
                <a:cs typeface="ABeeZee"/>
                <a:sym typeface="ABeeZee"/>
              </a:rPr>
              <a:t>Ask the question you wrote earlier</a:t>
            </a:r>
            <a:endParaRPr dirty="0">
              <a:solidFill>
                <a:srgbClr val="FFFFFF"/>
              </a:solidFill>
              <a:latin typeface="ABeeZee"/>
              <a:ea typeface="ABeeZee"/>
              <a:cs typeface="ABeeZee"/>
              <a:sym typeface="ABeeZee"/>
            </a:endParaRPr>
          </a:p>
        </p:txBody>
      </p:sp>
      <p:sp>
        <p:nvSpPr>
          <p:cNvPr id="626" name="Google Shape;626;p27"/>
          <p:cNvSpPr/>
          <p:nvPr/>
        </p:nvSpPr>
        <p:spPr>
          <a:xfrm>
            <a:off x="4355723" y="1833050"/>
            <a:ext cx="2824566" cy="2020200"/>
          </a:xfrm>
          <a:prstGeom prst="chevron">
            <a:avLst>
              <a:gd name="adj" fmla="val 29853"/>
            </a:avLst>
          </a:prstGeom>
          <a:solidFill>
            <a:srgbClr val="993CA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FFFFFF"/>
                </a:solidFill>
                <a:latin typeface="ABeeZee"/>
                <a:ea typeface="ABeeZee"/>
                <a:cs typeface="ABeeZee"/>
                <a:sym typeface="ABeeZee"/>
              </a:rPr>
              <a:t>Share the most </a:t>
            </a:r>
            <a:r>
              <a:rPr lang="en-US" dirty="0">
                <a:solidFill>
                  <a:srgbClr val="FFFFFF"/>
                </a:solidFill>
                <a:latin typeface="ABeeZee"/>
                <a:ea typeface="ABeeZee"/>
                <a:cs typeface="ABeeZee"/>
                <a:sym typeface="ABeeZee"/>
              </a:rPr>
              <a:t>comprehensive </a:t>
            </a:r>
            <a:r>
              <a:rPr lang="en" dirty="0">
                <a:solidFill>
                  <a:srgbClr val="FFFFFF"/>
                </a:solidFill>
                <a:latin typeface="ABeeZee"/>
                <a:ea typeface="ABeeZee"/>
                <a:cs typeface="ABeeZee"/>
                <a:sym typeface="ABeeZee"/>
              </a:rPr>
              <a:t>responses </a:t>
            </a:r>
            <a:endParaRPr dirty="0">
              <a:solidFill>
                <a:srgbClr val="FFFFFF"/>
              </a:solidFill>
              <a:latin typeface="ABeeZee"/>
              <a:ea typeface="ABeeZee"/>
              <a:cs typeface="ABeeZee"/>
              <a:sym typeface="ABeeZee"/>
            </a:endParaRPr>
          </a:p>
        </p:txBody>
      </p:sp>
      <p:grpSp>
        <p:nvGrpSpPr>
          <p:cNvPr id="627" name="Google Shape;627;p27"/>
          <p:cNvGrpSpPr/>
          <p:nvPr/>
        </p:nvGrpSpPr>
        <p:grpSpPr>
          <a:xfrm flipH="1">
            <a:off x="7483640" y="3579907"/>
            <a:ext cx="1717219" cy="1563602"/>
            <a:chOff x="5930700" y="247325"/>
            <a:chExt cx="1451825" cy="1321950"/>
          </a:xfrm>
        </p:grpSpPr>
        <p:sp>
          <p:nvSpPr>
            <p:cNvPr id="628" name="Google Shape;628;p27"/>
            <p:cNvSpPr/>
            <p:nvPr/>
          </p:nvSpPr>
          <p:spPr>
            <a:xfrm>
              <a:off x="5930700" y="247325"/>
              <a:ext cx="1155875" cy="1152650"/>
            </a:xfrm>
            <a:custGeom>
              <a:avLst/>
              <a:gdLst/>
              <a:ahLst/>
              <a:cxnLst/>
              <a:rect l="l" t="t" r="r" b="b"/>
              <a:pathLst>
                <a:path w="46235" h="46106" extrusionOk="0">
                  <a:moveTo>
                    <a:pt x="23448" y="0"/>
                  </a:moveTo>
                  <a:lnTo>
                    <a:pt x="22863" y="25"/>
                  </a:lnTo>
                  <a:lnTo>
                    <a:pt x="21819" y="331"/>
                  </a:lnTo>
                  <a:lnTo>
                    <a:pt x="20903" y="917"/>
                  </a:lnTo>
                  <a:lnTo>
                    <a:pt x="20190" y="1706"/>
                  </a:lnTo>
                  <a:lnTo>
                    <a:pt x="19935" y="2189"/>
                  </a:lnTo>
                  <a:lnTo>
                    <a:pt x="19553" y="1808"/>
                  </a:lnTo>
                  <a:lnTo>
                    <a:pt x="18637" y="1247"/>
                  </a:lnTo>
                  <a:lnTo>
                    <a:pt x="17593" y="967"/>
                  </a:lnTo>
                  <a:lnTo>
                    <a:pt x="16498" y="993"/>
                  </a:lnTo>
                  <a:lnTo>
                    <a:pt x="15964" y="1146"/>
                  </a:lnTo>
                  <a:lnTo>
                    <a:pt x="15429" y="1349"/>
                  </a:lnTo>
                  <a:lnTo>
                    <a:pt x="14512" y="1960"/>
                  </a:lnTo>
                  <a:lnTo>
                    <a:pt x="13850" y="2800"/>
                  </a:lnTo>
                  <a:lnTo>
                    <a:pt x="13418" y="3793"/>
                  </a:lnTo>
                  <a:lnTo>
                    <a:pt x="13341" y="4328"/>
                  </a:lnTo>
                  <a:lnTo>
                    <a:pt x="12858" y="4099"/>
                  </a:lnTo>
                  <a:lnTo>
                    <a:pt x="11814" y="3870"/>
                  </a:lnTo>
                  <a:lnTo>
                    <a:pt x="10719" y="3946"/>
                  </a:lnTo>
                  <a:lnTo>
                    <a:pt x="9701" y="4328"/>
                  </a:lnTo>
                  <a:lnTo>
                    <a:pt x="9217" y="4634"/>
                  </a:lnTo>
                  <a:lnTo>
                    <a:pt x="8784" y="5015"/>
                  </a:lnTo>
                  <a:lnTo>
                    <a:pt x="8122" y="5906"/>
                  </a:lnTo>
                  <a:lnTo>
                    <a:pt x="7766" y="6899"/>
                  </a:lnTo>
                  <a:lnTo>
                    <a:pt x="7689" y="7969"/>
                  </a:lnTo>
                  <a:lnTo>
                    <a:pt x="7791" y="8503"/>
                  </a:lnTo>
                  <a:lnTo>
                    <a:pt x="7257" y="8452"/>
                  </a:lnTo>
                  <a:lnTo>
                    <a:pt x="6187" y="8580"/>
                  </a:lnTo>
                  <a:lnTo>
                    <a:pt x="5194" y="8987"/>
                  </a:lnTo>
                  <a:lnTo>
                    <a:pt x="4329" y="9674"/>
                  </a:lnTo>
                  <a:lnTo>
                    <a:pt x="3998" y="10133"/>
                  </a:lnTo>
                  <a:lnTo>
                    <a:pt x="3692" y="10616"/>
                  </a:lnTo>
                  <a:lnTo>
                    <a:pt x="3361" y="11660"/>
                  </a:lnTo>
                  <a:lnTo>
                    <a:pt x="3336" y="12729"/>
                  </a:lnTo>
                  <a:lnTo>
                    <a:pt x="3616" y="13773"/>
                  </a:lnTo>
                  <a:lnTo>
                    <a:pt x="3871" y="14257"/>
                  </a:lnTo>
                  <a:lnTo>
                    <a:pt x="3336" y="14359"/>
                  </a:lnTo>
                  <a:lnTo>
                    <a:pt x="2369" y="14817"/>
                  </a:lnTo>
                  <a:lnTo>
                    <a:pt x="1554" y="15530"/>
                  </a:lnTo>
                  <a:lnTo>
                    <a:pt x="968" y="16472"/>
                  </a:lnTo>
                  <a:lnTo>
                    <a:pt x="790" y="17006"/>
                  </a:lnTo>
                  <a:lnTo>
                    <a:pt x="663" y="17567"/>
                  </a:lnTo>
                  <a:lnTo>
                    <a:pt x="688" y="18661"/>
                  </a:lnTo>
                  <a:lnTo>
                    <a:pt x="1019" y="19705"/>
                  </a:lnTo>
                  <a:lnTo>
                    <a:pt x="1630" y="20596"/>
                  </a:lnTo>
                  <a:lnTo>
                    <a:pt x="2038" y="20953"/>
                  </a:lnTo>
                  <a:lnTo>
                    <a:pt x="1554" y="21233"/>
                  </a:lnTo>
                  <a:lnTo>
                    <a:pt x="790" y="21971"/>
                  </a:lnTo>
                  <a:lnTo>
                    <a:pt x="255" y="22913"/>
                  </a:lnTo>
                  <a:lnTo>
                    <a:pt x="1" y="23982"/>
                  </a:lnTo>
                  <a:lnTo>
                    <a:pt x="1" y="24568"/>
                  </a:lnTo>
                  <a:lnTo>
                    <a:pt x="26" y="24771"/>
                  </a:lnTo>
                  <a:lnTo>
                    <a:pt x="52" y="24975"/>
                  </a:lnTo>
                  <a:lnTo>
                    <a:pt x="52" y="25153"/>
                  </a:lnTo>
                  <a:lnTo>
                    <a:pt x="77" y="25357"/>
                  </a:lnTo>
                  <a:lnTo>
                    <a:pt x="154" y="25943"/>
                  </a:lnTo>
                  <a:lnTo>
                    <a:pt x="561" y="26961"/>
                  </a:lnTo>
                  <a:lnTo>
                    <a:pt x="1248" y="27801"/>
                  </a:lnTo>
                  <a:lnTo>
                    <a:pt x="2114" y="28412"/>
                  </a:lnTo>
                  <a:lnTo>
                    <a:pt x="2623" y="28616"/>
                  </a:lnTo>
                  <a:lnTo>
                    <a:pt x="2292" y="29048"/>
                  </a:lnTo>
                  <a:lnTo>
                    <a:pt x="1834" y="30016"/>
                  </a:lnTo>
                  <a:lnTo>
                    <a:pt x="1656" y="31085"/>
                  </a:lnTo>
                  <a:lnTo>
                    <a:pt x="1808" y="32180"/>
                  </a:lnTo>
                  <a:lnTo>
                    <a:pt x="2012" y="32715"/>
                  </a:lnTo>
                  <a:lnTo>
                    <a:pt x="2267" y="33224"/>
                  </a:lnTo>
                  <a:lnTo>
                    <a:pt x="3005" y="34038"/>
                  </a:lnTo>
                  <a:lnTo>
                    <a:pt x="3922" y="34624"/>
                  </a:lnTo>
                  <a:lnTo>
                    <a:pt x="4940" y="34929"/>
                  </a:lnTo>
                  <a:lnTo>
                    <a:pt x="5475" y="34955"/>
                  </a:lnTo>
                  <a:lnTo>
                    <a:pt x="5296" y="35464"/>
                  </a:lnTo>
                  <a:lnTo>
                    <a:pt x="5194" y="36533"/>
                  </a:lnTo>
                  <a:lnTo>
                    <a:pt x="5373" y="37577"/>
                  </a:lnTo>
                  <a:lnTo>
                    <a:pt x="5856" y="38570"/>
                  </a:lnTo>
                  <a:lnTo>
                    <a:pt x="6238" y="39003"/>
                  </a:lnTo>
                  <a:lnTo>
                    <a:pt x="6646" y="39410"/>
                  </a:lnTo>
                  <a:lnTo>
                    <a:pt x="7588" y="39945"/>
                  </a:lnTo>
                  <a:lnTo>
                    <a:pt x="8631" y="40199"/>
                  </a:lnTo>
                  <a:lnTo>
                    <a:pt x="9701" y="40174"/>
                  </a:lnTo>
                  <a:lnTo>
                    <a:pt x="10235" y="40021"/>
                  </a:lnTo>
                  <a:lnTo>
                    <a:pt x="10235" y="40556"/>
                  </a:lnTo>
                  <a:lnTo>
                    <a:pt x="10464" y="41600"/>
                  </a:lnTo>
                  <a:lnTo>
                    <a:pt x="10974" y="42542"/>
                  </a:lnTo>
                  <a:lnTo>
                    <a:pt x="11763" y="43331"/>
                  </a:lnTo>
                  <a:lnTo>
                    <a:pt x="12247" y="43611"/>
                  </a:lnTo>
                  <a:lnTo>
                    <a:pt x="12756" y="43865"/>
                  </a:lnTo>
                  <a:lnTo>
                    <a:pt x="13850" y="44069"/>
                  </a:lnTo>
                  <a:lnTo>
                    <a:pt x="14920" y="43967"/>
                  </a:lnTo>
                  <a:lnTo>
                    <a:pt x="15913" y="43585"/>
                  </a:lnTo>
                  <a:lnTo>
                    <a:pt x="16371" y="43280"/>
                  </a:lnTo>
                  <a:lnTo>
                    <a:pt x="16524" y="43789"/>
                  </a:lnTo>
                  <a:lnTo>
                    <a:pt x="17084" y="44706"/>
                  </a:lnTo>
                  <a:lnTo>
                    <a:pt x="17898" y="45444"/>
                  </a:lnTo>
                  <a:lnTo>
                    <a:pt x="18891" y="45928"/>
                  </a:lnTo>
                  <a:lnTo>
                    <a:pt x="19451" y="46055"/>
                  </a:lnTo>
                  <a:lnTo>
                    <a:pt x="20012" y="46106"/>
                  </a:lnTo>
                  <a:lnTo>
                    <a:pt x="21106" y="45953"/>
                  </a:lnTo>
                  <a:lnTo>
                    <a:pt x="22074" y="45520"/>
                  </a:lnTo>
                  <a:lnTo>
                    <a:pt x="22914" y="44833"/>
                  </a:lnTo>
                  <a:lnTo>
                    <a:pt x="23219" y="44400"/>
                  </a:lnTo>
                  <a:lnTo>
                    <a:pt x="23525" y="44782"/>
                  </a:lnTo>
                  <a:lnTo>
                    <a:pt x="24263" y="45418"/>
                  </a:lnTo>
                  <a:lnTo>
                    <a:pt x="25129" y="45851"/>
                  </a:lnTo>
                  <a:lnTo>
                    <a:pt x="26096" y="46055"/>
                  </a:lnTo>
                  <a:lnTo>
                    <a:pt x="26605" y="46055"/>
                  </a:lnTo>
                  <a:lnTo>
                    <a:pt x="26809" y="46029"/>
                  </a:lnTo>
                  <a:lnTo>
                    <a:pt x="27013" y="46004"/>
                  </a:lnTo>
                  <a:lnTo>
                    <a:pt x="27573" y="45877"/>
                  </a:lnTo>
                  <a:lnTo>
                    <a:pt x="28566" y="45393"/>
                  </a:lnTo>
                  <a:lnTo>
                    <a:pt x="29355" y="44655"/>
                  </a:lnTo>
                  <a:lnTo>
                    <a:pt x="29915" y="43738"/>
                  </a:lnTo>
                  <a:lnTo>
                    <a:pt x="30068" y="43229"/>
                  </a:lnTo>
                  <a:lnTo>
                    <a:pt x="30526" y="43535"/>
                  </a:lnTo>
                  <a:lnTo>
                    <a:pt x="31519" y="43916"/>
                  </a:lnTo>
                  <a:lnTo>
                    <a:pt x="32588" y="43993"/>
                  </a:lnTo>
                  <a:lnTo>
                    <a:pt x="33683" y="43789"/>
                  </a:lnTo>
                  <a:lnTo>
                    <a:pt x="34192" y="43535"/>
                  </a:lnTo>
                  <a:lnTo>
                    <a:pt x="34676" y="43229"/>
                  </a:lnTo>
                  <a:lnTo>
                    <a:pt x="35465" y="42440"/>
                  </a:lnTo>
                  <a:lnTo>
                    <a:pt x="35974" y="41498"/>
                  </a:lnTo>
                  <a:lnTo>
                    <a:pt x="36203" y="40454"/>
                  </a:lnTo>
                  <a:lnTo>
                    <a:pt x="36178" y="39919"/>
                  </a:lnTo>
                  <a:lnTo>
                    <a:pt x="36713" y="40047"/>
                  </a:lnTo>
                  <a:lnTo>
                    <a:pt x="37782" y="40098"/>
                  </a:lnTo>
                  <a:lnTo>
                    <a:pt x="38826" y="39818"/>
                  </a:lnTo>
                  <a:lnTo>
                    <a:pt x="39768" y="39257"/>
                  </a:lnTo>
                  <a:lnTo>
                    <a:pt x="40175" y="38876"/>
                  </a:lnTo>
                  <a:lnTo>
                    <a:pt x="40531" y="38417"/>
                  </a:lnTo>
                  <a:lnTo>
                    <a:pt x="41015" y="37450"/>
                  </a:lnTo>
                  <a:lnTo>
                    <a:pt x="41193" y="36381"/>
                  </a:lnTo>
                  <a:lnTo>
                    <a:pt x="41066" y="35311"/>
                  </a:lnTo>
                  <a:lnTo>
                    <a:pt x="40888" y="34802"/>
                  </a:lnTo>
                  <a:lnTo>
                    <a:pt x="41422" y="34777"/>
                  </a:lnTo>
                  <a:lnTo>
                    <a:pt x="42466" y="34471"/>
                  </a:lnTo>
                  <a:lnTo>
                    <a:pt x="43357" y="33886"/>
                  </a:lnTo>
                  <a:lnTo>
                    <a:pt x="44070" y="33046"/>
                  </a:lnTo>
                  <a:lnTo>
                    <a:pt x="44325" y="32536"/>
                  </a:lnTo>
                  <a:lnTo>
                    <a:pt x="44528" y="32002"/>
                  </a:lnTo>
                  <a:lnTo>
                    <a:pt x="44681" y="30907"/>
                  </a:lnTo>
                  <a:lnTo>
                    <a:pt x="44503" y="29838"/>
                  </a:lnTo>
                  <a:lnTo>
                    <a:pt x="44045" y="28870"/>
                  </a:lnTo>
                  <a:lnTo>
                    <a:pt x="43688" y="28437"/>
                  </a:lnTo>
                  <a:lnTo>
                    <a:pt x="44197" y="28234"/>
                  </a:lnTo>
                  <a:lnTo>
                    <a:pt x="45063" y="27623"/>
                  </a:lnTo>
                  <a:lnTo>
                    <a:pt x="45725" y="26757"/>
                  </a:lnTo>
                  <a:lnTo>
                    <a:pt x="46132" y="25739"/>
                  </a:lnTo>
                  <a:lnTo>
                    <a:pt x="46209" y="25179"/>
                  </a:lnTo>
                  <a:lnTo>
                    <a:pt x="46234" y="24593"/>
                  </a:lnTo>
                  <a:lnTo>
                    <a:pt x="46005" y="23524"/>
                  </a:lnTo>
                  <a:lnTo>
                    <a:pt x="45496" y="22582"/>
                  </a:lnTo>
                  <a:lnTo>
                    <a:pt x="44758" y="21818"/>
                  </a:lnTo>
                  <a:lnTo>
                    <a:pt x="44299" y="21538"/>
                  </a:lnTo>
                  <a:lnTo>
                    <a:pt x="44707" y="21182"/>
                  </a:lnTo>
                  <a:lnTo>
                    <a:pt x="45318" y="20291"/>
                  </a:lnTo>
                  <a:lnTo>
                    <a:pt x="45674" y="19272"/>
                  </a:lnTo>
                  <a:lnTo>
                    <a:pt x="45750" y="18178"/>
                  </a:lnTo>
                  <a:lnTo>
                    <a:pt x="45623" y="17617"/>
                  </a:lnTo>
                  <a:lnTo>
                    <a:pt x="45470" y="17083"/>
                  </a:lnTo>
                  <a:lnTo>
                    <a:pt x="44910" y="16115"/>
                  </a:lnTo>
                  <a:lnTo>
                    <a:pt x="44121" y="15403"/>
                  </a:lnTo>
                  <a:lnTo>
                    <a:pt x="43154" y="14919"/>
                  </a:lnTo>
                  <a:lnTo>
                    <a:pt x="42619" y="14792"/>
                  </a:lnTo>
                  <a:lnTo>
                    <a:pt x="42899" y="14308"/>
                  </a:lnTo>
                  <a:lnTo>
                    <a:pt x="43205" y="13289"/>
                  </a:lnTo>
                  <a:lnTo>
                    <a:pt x="43230" y="12195"/>
                  </a:lnTo>
                  <a:lnTo>
                    <a:pt x="42924" y="11151"/>
                  </a:lnTo>
                  <a:lnTo>
                    <a:pt x="42644" y="10642"/>
                  </a:lnTo>
                  <a:lnTo>
                    <a:pt x="42313" y="10184"/>
                  </a:lnTo>
                  <a:lnTo>
                    <a:pt x="41473" y="9471"/>
                  </a:lnTo>
                  <a:lnTo>
                    <a:pt x="40480" y="9038"/>
                  </a:lnTo>
                  <a:lnTo>
                    <a:pt x="39411" y="8885"/>
                  </a:lnTo>
                  <a:lnTo>
                    <a:pt x="38877" y="8936"/>
                  </a:lnTo>
                  <a:lnTo>
                    <a:pt x="38978" y="8401"/>
                  </a:lnTo>
                  <a:lnTo>
                    <a:pt x="38953" y="7332"/>
                  </a:lnTo>
                  <a:lnTo>
                    <a:pt x="38596" y="6314"/>
                  </a:lnTo>
                  <a:lnTo>
                    <a:pt x="37985" y="5397"/>
                  </a:lnTo>
                  <a:lnTo>
                    <a:pt x="37553" y="5041"/>
                  </a:lnTo>
                  <a:lnTo>
                    <a:pt x="37069" y="4710"/>
                  </a:lnTo>
                  <a:lnTo>
                    <a:pt x="36051" y="4303"/>
                  </a:lnTo>
                  <a:lnTo>
                    <a:pt x="34981" y="4201"/>
                  </a:lnTo>
                  <a:lnTo>
                    <a:pt x="33937" y="4404"/>
                  </a:lnTo>
                  <a:lnTo>
                    <a:pt x="33428" y="4608"/>
                  </a:lnTo>
                  <a:lnTo>
                    <a:pt x="33377" y="4073"/>
                  </a:lnTo>
                  <a:lnTo>
                    <a:pt x="32970" y="3081"/>
                  </a:lnTo>
                  <a:lnTo>
                    <a:pt x="32334" y="2215"/>
                  </a:lnTo>
                  <a:lnTo>
                    <a:pt x="31443" y="1553"/>
                  </a:lnTo>
                  <a:lnTo>
                    <a:pt x="30908" y="1349"/>
                  </a:lnTo>
                  <a:lnTo>
                    <a:pt x="30373" y="1171"/>
                  </a:lnTo>
                  <a:lnTo>
                    <a:pt x="29279" y="1120"/>
                  </a:lnTo>
                  <a:lnTo>
                    <a:pt x="28235" y="1375"/>
                  </a:lnTo>
                  <a:lnTo>
                    <a:pt x="27293" y="1909"/>
                  </a:lnTo>
                  <a:lnTo>
                    <a:pt x="26885" y="2266"/>
                  </a:lnTo>
                  <a:lnTo>
                    <a:pt x="26656" y="1782"/>
                  </a:lnTo>
                  <a:lnTo>
                    <a:pt x="25969" y="967"/>
                  </a:lnTo>
                  <a:lnTo>
                    <a:pt x="25078" y="382"/>
                  </a:lnTo>
                  <a:lnTo>
                    <a:pt x="24009" y="51"/>
                  </a:lnTo>
                  <a:lnTo>
                    <a:pt x="23448"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p:nvPr/>
          </p:nvSpPr>
          <p:spPr>
            <a:xfrm>
              <a:off x="6102550" y="866600"/>
              <a:ext cx="68125" cy="190975"/>
            </a:xfrm>
            <a:custGeom>
              <a:avLst/>
              <a:gdLst/>
              <a:ahLst/>
              <a:cxnLst/>
              <a:rect l="l" t="t" r="r" b="b"/>
              <a:pathLst>
                <a:path w="2725" h="7639" extrusionOk="0">
                  <a:moveTo>
                    <a:pt x="2725" y="0"/>
                  </a:moveTo>
                  <a:lnTo>
                    <a:pt x="2165" y="51"/>
                  </a:lnTo>
                  <a:lnTo>
                    <a:pt x="1172" y="459"/>
                  </a:lnTo>
                  <a:lnTo>
                    <a:pt x="434" y="1197"/>
                  </a:lnTo>
                  <a:lnTo>
                    <a:pt x="26" y="2190"/>
                  </a:lnTo>
                  <a:lnTo>
                    <a:pt x="1" y="2750"/>
                  </a:lnTo>
                  <a:lnTo>
                    <a:pt x="1" y="4914"/>
                  </a:lnTo>
                  <a:lnTo>
                    <a:pt x="26" y="5474"/>
                  </a:lnTo>
                  <a:lnTo>
                    <a:pt x="434" y="6467"/>
                  </a:lnTo>
                  <a:lnTo>
                    <a:pt x="1172" y="7205"/>
                  </a:lnTo>
                  <a:lnTo>
                    <a:pt x="2165" y="7613"/>
                  </a:lnTo>
                  <a:lnTo>
                    <a:pt x="2725" y="7638"/>
                  </a:lnTo>
                  <a:lnTo>
                    <a:pt x="2725"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6847225" y="866600"/>
              <a:ext cx="68125" cy="190975"/>
            </a:xfrm>
            <a:custGeom>
              <a:avLst/>
              <a:gdLst/>
              <a:ahLst/>
              <a:cxnLst/>
              <a:rect l="l" t="t" r="r" b="b"/>
              <a:pathLst>
                <a:path w="2725" h="7639" extrusionOk="0">
                  <a:moveTo>
                    <a:pt x="1" y="0"/>
                  </a:moveTo>
                  <a:lnTo>
                    <a:pt x="1" y="7638"/>
                  </a:lnTo>
                  <a:lnTo>
                    <a:pt x="535" y="7613"/>
                  </a:lnTo>
                  <a:lnTo>
                    <a:pt x="1528" y="7205"/>
                  </a:lnTo>
                  <a:lnTo>
                    <a:pt x="2266" y="6467"/>
                  </a:lnTo>
                  <a:lnTo>
                    <a:pt x="2674" y="5474"/>
                  </a:lnTo>
                  <a:lnTo>
                    <a:pt x="2725" y="4914"/>
                  </a:lnTo>
                  <a:lnTo>
                    <a:pt x="2725" y="2750"/>
                  </a:lnTo>
                  <a:lnTo>
                    <a:pt x="2674" y="2190"/>
                  </a:lnTo>
                  <a:lnTo>
                    <a:pt x="2266" y="1197"/>
                  </a:lnTo>
                  <a:lnTo>
                    <a:pt x="1528" y="459"/>
                  </a:lnTo>
                  <a:lnTo>
                    <a:pt x="535" y="51"/>
                  </a:lnTo>
                  <a:lnTo>
                    <a:pt x="1"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6403600" y="1254850"/>
              <a:ext cx="210700" cy="264150"/>
            </a:xfrm>
            <a:custGeom>
              <a:avLst/>
              <a:gdLst/>
              <a:ahLst/>
              <a:cxnLst/>
              <a:rect l="l" t="t" r="r" b="b"/>
              <a:pathLst>
                <a:path w="8428" h="10566" extrusionOk="0">
                  <a:moveTo>
                    <a:pt x="1" y="0"/>
                  </a:moveTo>
                  <a:lnTo>
                    <a:pt x="1" y="10566"/>
                  </a:lnTo>
                  <a:lnTo>
                    <a:pt x="8428" y="10566"/>
                  </a:lnTo>
                  <a:lnTo>
                    <a:pt x="84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6157925" y="439525"/>
              <a:ext cx="701425" cy="875800"/>
            </a:xfrm>
            <a:custGeom>
              <a:avLst/>
              <a:gdLst/>
              <a:ahLst/>
              <a:cxnLst/>
              <a:rect l="l" t="t" r="r" b="b"/>
              <a:pathLst>
                <a:path w="28057" h="35032" extrusionOk="0">
                  <a:moveTo>
                    <a:pt x="14028" y="1"/>
                  </a:moveTo>
                  <a:lnTo>
                    <a:pt x="13316" y="26"/>
                  </a:lnTo>
                  <a:lnTo>
                    <a:pt x="11890" y="153"/>
                  </a:lnTo>
                  <a:lnTo>
                    <a:pt x="10515" y="433"/>
                  </a:lnTo>
                  <a:lnTo>
                    <a:pt x="9217" y="841"/>
                  </a:lnTo>
                  <a:lnTo>
                    <a:pt x="7944" y="1375"/>
                  </a:lnTo>
                  <a:lnTo>
                    <a:pt x="6747" y="2037"/>
                  </a:lnTo>
                  <a:lnTo>
                    <a:pt x="5627" y="2776"/>
                  </a:lnTo>
                  <a:lnTo>
                    <a:pt x="4609" y="3641"/>
                  </a:lnTo>
                  <a:lnTo>
                    <a:pt x="3641" y="4583"/>
                  </a:lnTo>
                  <a:lnTo>
                    <a:pt x="2801" y="5627"/>
                  </a:lnTo>
                  <a:lnTo>
                    <a:pt x="2037" y="6747"/>
                  </a:lnTo>
                  <a:lnTo>
                    <a:pt x="1375" y="7944"/>
                  </a:lnTo>
                  <a:lnTo>
                    <a:pt x="866" y="9191"/>
                  </a:lnTo>
                  <a:lnTo>
                    <a:pt x="433" y="10515"/>
                  </a:lnTo>
                  <a:lnTo>
                    <a:pt x="153" y="11890"/>
                  </a:lnTo>
                  <a:lnTo>
                    <a:pt x="26" y="13316"/>
                  </a:lnTo>
                  <a:lnTo>
                    <a:pt x="1" y="14028"/>
                  </a:lnTo>
                  <a:lnTo>
                    <a:pt x="1" y="21004"/>
                  </a:lnTo>
                  <a:lnTo>
                    <a:pt x="26" y="21717"/>
                  </a:lnTo>
                  <a:lnTo>
                    <a:pt x="153" y="23143"/>
                  </a:lnTo>
                  <a:lnTo>
                    <a:pt x="433" y="24517"/>
                  </a:lnTo>
                  <a:lnTo>
                    <a:pt x="866" y="25841"/>
                  </a:lnTo>
                  <a:lnTo>
                    <a:pt x="1375" y="27089"/>
                  </a:lnTo>
                  <a:lnTo>
                    <a:pt x="2037" y="28285"/>
                  </a:lnTo>
                  <a:lnTo>
                    <a:pt x="2801" y="29405"/>
                  </a:lnTo>
                  <a:lnTo>
                    <a:pt x="3641" y="30449"/>
                  </a:lnTo>
                  <a:lnTo>
                    <a:pt x="4609" y="31391"/>
                  </a:lnTo>
                  <a:lnTo>
                    <a:pt x="5627" y="32257"/>
                  </a:lnTo>
                  <a:lnTo>
                    <a:pt x="6747" y="32995"/>
                  </a:lnTo>
                  <a:lnTo>
                    <a:pt x="7944" y="33657"/>
                  </a:lnTo>
                  <a:lnTo>
                    <a:pt x="9217" y="34192"/>
                  </a:lnTo>
                  <a:lnTo>
                    <a:pt x="10515" y="34599"/>
                  </a:lnTo>
                  <a:lnTo>
                    <a:pt x="11890" y="34879"/>
                  </a:lnTo>
                  <a:lnTo>
                    <a:pt x="13316" y="35006"/>
                  </a:lnTo>
                  <a:lnTo>
                    <a:pt x="14028" y="35032"/>
                  </a:lnTo>
                  <a:lnTo>
                    <a:pt x="14767" y="35006"/>
                  </a:lnTo>
                  <a:lnTo>
                    <a:pt x="16167" y="34879"/>
                  </a:lnTo>
                  <a:lnTo>
                    <a:pt x="17542" y="34599"/>
                  </a:lnTo>
                  <a:lnTo>
                    <a:pt x="18866" y="34192"/>
                  </a:lnTo>
                  <a:lnTo>
                    <a:pt x="20113" y="33657"/>
                  </a:lnTo>
                  <a:lnTo>
                    <a:pt x="21310" y="32995"/>
                  </a:lnTo>
                  <a:lnTo>
                    <a:pt x="22430" y="32257"/>
                  </a:lnTo>
                  <a:lnTo>
                    <a:pt x="23474" y="31391"/>
                  </a:lnTo>
                  <a:lnTo>
                    <a:pt x="24416" y="30449"/>
                  </a:lnTo>
                  <a:lnTo>
                    <a:pt x="25281" y="29405"/>
                  </a:lnTo>
                  <a:lnTo>
                    <a:pt x="26045" y="28285"/>
                  </a:lnTo>
                  <a:lnTo>
                    <a:pt x="26682" y="27089"/>
                  </a:lnTo>
                  <a:lnTo>
                    <a:pt x="27216" y="25841"/>
                  </a:lnTo>
                  <a:lnTo>
                    <a:pt x="27624" y="24517"/>
                  </a:lnTo>
                  <a:lnTo>
                    <a:pt x="27904" y="23143"/>
                  </a:lnTo>
                  <a:lnTo>
                    <a:pt x="28056" y="21717"/>
                  </a:lnTo>
                  <a:lnTo>
                    <a:pt x="28056" y="21004"/>
                  </a:lnTo>
                  <a:lnTo>
                    <a:pt x="28056" y="14028"/>
                  </a:lnTo>
                  <a:lnTo>
                    <a:pt x="28056" y="13316"/>
                  </a:lnTo>
                  <a:lnTo>
                    <a:pt x="27904" y="11890"/>
                  </a:lnTo>
                  <a:lnTo>
                    <a:pt x="27624" y="10515"/>
                  </a:lnTo>
                  <a:lnTo>
                    <a:pt x="27216" y="9191"/>
                  </a:lnTo>
                  <a:lnTo>
                    <a:pt x="26682" y="7944"/>
                  </a:lnTo>
                  <a:lnTo>
                    <a:pt x="26045" y="6747"/>
                  </a:lnTo>
                  <a:lnTo>
                    <a:pt x="25281" y="5627"/>
                  </a:lnTo>
                  <a:lnTo>
                    <a:pt x="24416" y="4583"/>
                  </a:lnTo>
                  <a:lnTo>
                    <a:pt x="23474" y="3641"/>
                  </a:lnTo>
                  <a:lnTo>
                    <a:pt x="22430" y="2776"/>
                  </a:lnTo>
                  <a:lnTo>
                    <a:pt x="21310" y="2037"/>
                  </a:lnTo>
                  <a:lnTo>
                    <a:pt x="20113" y="1375"/>
                  </a:lnTo>
                  <a:lnTo>
                    <a:pt x="18866" y="841"/>
                  </a:lnTo>
                  <a:lnTo>
                    <a:pt x="17542" y="433"/>
                  </a:lnTo>
                  <a:lnTo>
                    <a:pt x="16167" y="153"/>
                  </a:lnTo>
                  <a:lnTo>
                    <a:pt x="14767"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6282675" y="933425"/>
              <a:ext cx="91050" cy="90400"/>
            </a:xfrm>
            <a:custGeom>
              <a:avLst/>
              <a:gdLst/>
              <a:ahLst/>
              <a:cxnLst/>
              <a:rect l="l" t="t" r="r" b="b"/>
              <a:pathLst>
                <a:path w="3642" h="3616" extrusionOk="0">
                  <a:moveTo>
                    <a:pt x="1834" y="1"/>
                  </a:moveTo>
                  <a:lnTo>
                    <a:pt x="1452" y="26"/>
                  </a:lnTo>
                  <a:lnTo>
                    <a:pt x="815" y="281"/>
                  </a:lnTo>
                  <a:lnTo>
                    <a:pt x="306" y="790"/>
                  </a:lnTo>
                  <a:lnTo>
                    <a:pt x="26" y="1426"/>
                  </a:lnTo>
                  <a:lnTo>
                    <a:pt x="1" y="1808"/>
                  </a:lnTo>
                  <a:lnTo>
                    <a:pt x="26" y="2165"/>
                  </a:lnTo>
                  <a:lnTo>
                    <a:pt x="306" y="2827"/>
                  </a:lnTo>
                  <a:lnTo>
                    <a:pt x="815"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a:off x="6643550"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1" y="1808"/>
                  </a:lnTo>
                  <a:lnTo>
                    <a:pt x="3616" y="1426"/>
                  </a:lnTo>
                  <a:lnTo>
                    <a:pt x="3336" y="790"/>
                  </a:lnTo>
                  <a:lnTo>
                    <a:pt x="2852" y="281"/>
                  </a:lnTo>
                  <a:lnTo>
                    <a:pt x="2190" y="26"/>
                  </a:lnTo>
                  <a:lnTo>
                    <a:pt x="1834"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7"/>
            <p:cNvSpPr/>
            <p:nvPr/>
          </p:nvSpPr>
          <p:spPr>
            <a:xfrm>
              <a:off x="5987350" y="1359225"/>
              <a:ext cx="1042575" cy="210050"/>
            </a:xfrm>
            <a:custGeom>
              <a:avLst/>
              <a:gdLst/>
              <a:ahLst/>
              <a:cxnLst/>
              <a:rect l="l" t="t" r="r" b="b"/>
              <a:pathLst>
                <a:path w="41703" h="8402" extrusionOk="0">
                  <a:moveTo>
                    <a:pt x="16651" y="1"/>
                  </a:moveTo>
                  <a:lnTo>
                    <a:pt x="12323" y="153"/>
                  </a:lnTo>
                  <a:lnTo>
                    <a:pt x="11177" y="179"/>
                  </a:lnTo>
                  <a:lnTo>
                    <a:pt x="9140" y="484"/>
                  </a:lnTo>
                  <a:lnTo>
                    <a:pt x="7307" y="1070"/>
                  </a:lnTo>
                  <a:lnTo>
                    <a:pt x="5703" y="1910"/>
                  </a:lnTo>
                  <a:lnTo>
                    <a:pt x="4227" y="2979"/>
                  </a:lnTo>
                  <a:lnTo>
                    <a:pt x="2903" y="4303"/>
                  </a:lnTo>
                  <a:lnTo>
                    <a:pt x="1706" y="5805"/>
                  </a:lnTo>
                  <a:lnTo>
                    <a:pt x="561" y="7485"/>
                  </a:lnTo>
                  <a:lnTo>
                    <a:pt x="1" y="8402"/>
                  </a:lnTo>
                  <a:lnTo>
                    <a:pt x="41702" y="8402"/>
                  </a:lnTo>
                  <a:lnTo>
                    <a:pt x="41168" y="7485"/>
                  </a:lnTo>
                  <a:lnTo>
                    <a:pt x="40022" y="5805"/>
                  </a:lnTo>
                  <a:lnTo>
                    <a:pt x="38800" y="4303"/>
                  </a:lnTo>
                  <a:lnTo>
                    <a:pt x="37476" y="2979"/>
                  </a:lnTo>
                  <a:lnTo>
                    <a:pt x="36025" y="1910"/>
                  </a:lnTo>
                  <a:lnTo>
                    <a:pt x="34396" y="1070"/>
                  </a:lnTo>
                  <a:lnTo>
                    <a:pt x="32588" y="484"/>
                  </a:lnTo>
                  <a:lnTo>
                    <a:pt x="30526" y="179"/>
                  </a:lnTo>
                  <a:lnTo>
                    <a:pt x="29406" y="153"/>
                  </a:lnTo>
                  <a:lnTo>
                    <a:pt x="25078" y="1"/>
                  </a:lnTo>
                  <a:lnTo>
                    <a:pt x="25052" y="433"/>
                  </a:lnTo>
                  <a:lnTo>
                    <a:pt x="24874" y="1248"/>
                  </a:lnTo>
                  <a:lnTo>
                    <a:pt x="24568" y="2012"/>
                  </a:lnTo>
                  <a:lnTo>
                    <a:pt x="24110" y="2674"/>
                  </a:lnTo>
                  <a:lnTo>
                    <a:pt x="23550" y="3259"/>
                  </a:lnTo>
                  <a:lnTo>
                    <a:pt x="22863" y="3692"/>
                  </a:lnTo>
                  <a:lnTo>
                    <a:pt x="22124" y="4023"/>
                  </a:lnTo>
                  <a:lnTo>
                    <a:pt x="21284" y="4201"/>
                  </a:lnTo>
                  <a:lnTo>
                    <a:pt x="20419" y="4201"/>
                  </a:lnTo>
                  <a:lnTo>
                    <a:pt x="19604" y="4023"/>
                  </a:lnTo>
                  <a:lnTo>
                    <a:pt x="18840" y="3692"/>
                  </a:lnTo>
                  <a:lnTo>
                    <a:pt x="18178" y="3259"/>
                  </a:lnTo>
                  <a:lnTo>
                    <a:pt x="17593" y="2674"/>
                  </a:lnTo>
                  <a:lnTo>
                    <a:pt x="17160" y="2012"/>
                  </a:lnTo>
                  <a:lnTo>
                    <a:pt x="16829" y="1248"/>
                  </a:lnTo>
                  <a:lnTo>
                    <a:pt x="16651" y="433"/>
                  </a:lnTo>
                  <a:lnTo>
                    <a:pt x="16651"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a:off x="6364150" y="1359225"/>
              <a:ext cx="288975" cy="148950"/>
            </a:xfrm>
            <a:custGeom>
              <a:avLst/>
              <a:gdLst/>
              <a:ahLst/>
              <a:cxnLst/>
              <a:rect l="l" t="t" r="r" b="b"/>
              <a:pathLst>
                <a:path w="11559" h="5958" extrusionOk="0">
                  <a:moveTo>
                    <a:pt x="1579" y="1"/>
                  </a:moveTo>
                  <a:lnTo>
                    <a:pt x="26" y="51"/>
                  </a:lnTo>
                  <a:lnTo>
                    <a:pt x="0" y="128"/>
                  </a:lnTo>
                  <a:lnTo>
                    <a:pt x="0" y="179"/>
                  </a:lnTo>
                  <a:lnTo>
                    <a:pt x="26" y="790"/>
                  </a:lnTo>
                  <a:lnTo>
                    <a:pt x="255" y="1910"/>
                  </a:lnTo>
                  <a:lnTo>
                    <a:pt x="688" y="2954"/>
                  </a:lnTo>
                  <a:lnTo>
                    <a:pt x="1324" y="3870"/>
                  </a:lnTo>
                  <a:lnTo>
                    <a:pt x="2113" y="4659"/>
                  </a:lnTo>
                  <a:lnTo>
                    <a:pt x="3030" y="5270"/>
                  </a:lnTo>
                  <a:lnTo>
                    <a:pt x="4074" y="5703"/>
                  </a:lnTo>
                  <a:lnTo>
                    <a:pt x="5194" y="5958"/>
                  </a:lnTo>
                  <a:lnTo>
                    <a:pt x="6390" y="5958"/>
                  </a:lnTo>
                  <a:lnTo>
                    <a:pt x="7511" y="5703"/>
                  </a:lnTo>
                  <a:lnTo>
                    <a:pt x="8555" y="5270"/>
                  </a:lnTo>
                  <a:lnTo>
                    <a:pt x="9471" y="4659"/>
                  </a:lnTo>
                  <a:lnTo>
                    <a:pt x="10260" y="3870"/>
                  </a:lnTo>
                  <a:lnTo>
                    <a:pt x="10871" y="2954"/>
                  </a:lnTo>
                  <a:lnTo>
                    <a:pt x="11304" y="1910"/>
                  </a:lnTo>
                  <a:lnTo>
                    <a:pt x="11533" y="790"/>
                  </a:lnTo>
                  <a:lnTo>
                    <a:pt x="11559" y="179"/>
                  </a:lnTo>
                  <a:lnTo>
                    <a:pt x="11559" y="128"/>
                  </a:lnTo>
                  <a:lnTo>
                    <a:pt x="11559" y="51"/>
                  </a:lnTo>
                  <a:lnTo>
                    <a:pt x="10006" y="1"/>
                  </a:lnTo>
                  <a:lnTo>
                    <a:pt x="9980" y="433"/>
                  </a:lnTo>
                  <a:lnTo>
                    <a:pt x="9802" y="1248"/>
                  </a:lnTo>
                  <a:lnTo>
                    <a:pt x="9496" y="2012"/>
                  </a:lnTo>
                  <a:lnTo>
                    <a:pt x="9038" y="2674"/>
                  </a:lnTo>
                  <a:lnTo>
                    <a:pt x="8478" y="3259"/>
                  </a:lnTo>
                  <a:lnTo>
                    <a:pt x="7791" y="3692"/>
                  </a:lnTo>
                  <a:lnTo>
                    <a:pt x="7052" y="4023"/>
                  </a:lnTo>
                  <a:lnTo>
                    <a:pt x="6212" y="4201"/>
                  </a:lnTo>
                  <a:lnTo>
                    <a:pt x="5347" y="4201"/>
                  </a:lnTo>
                  <a:lnTo>
                    <a:pt x="4532" y="4023"/>
                  </a:lnTo>
                  <a:lnTo>
                    <a:pt x="3768" y="3692"/>
                  </a:lnTo>
                  <a:lnTo>
                    <a:pt x="3106" y="3259"/>
                  </a:lnTo>
                  <a:lnTo>
                    <a:pt x="2521" y="2674"/>
                  </a:lnTo>
                  <a:lnTo>
                    <a:pt x="2088" y="2012"/>
                  </a:lnTo>
                  <a:lnTo>
                    <a:pt x="1757" y="1248"/>
                  </a:lnTo>
                  <a:lnTo>
                    <a:pt x="1579" y="433"/>
                  </a:lnTo>
                  <a:lnTo>
                    <a:pt x="1579" y="1"/>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a:off x="6457075" y="974800"/>
              <a:ext cx="99950" cy="119675"/>
            </a:xfrm>
            <a:custGeom>
              <a:avLst/>
              <a:gdLst/>
              <a:ahLst/>
              <a:cxnLst/>
              <a:rect l="l" t="t" r="r" b="b"/>
              <a:pathLst>
                <a:path w="3998" h="4787" extrusionOk="0">
                  <a:moveTo>
                    <a:pt x="1884" y="0"/>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7"/>
            <p:cNvSpPr/>
            <p:nvPr/>
          </p:nvSpPr>
          <p:spPr>
            <a:xfrm>
              <a:off x="6457075" y="1083625"/>
              <a:ext cx="99950" cy="37575"/>
            </a:xfrm>
            <a:custGeom>
              <a:avLst/>
              <a:gdLst/>
              <a:ahLst/>
              <a:cxnLst/>
              <a:rect l="l" t="t" r="r" b="b"/>
              <a:pathLst>
                <a:path w="3998" h="1503" extrusionOk="0">
                  <a:moveTo>
                    <a:pt x="0" y="1"/>
                  </a:moveTo>
                  <a:lnTo>
                    <a:pt x="0" y="306"/>
                  </a:lnTo>
                  <a:lnTo>
                    <a:pt x="331" y="841"/>
                  </a:lnTo>
                  <a:lnTo>
                    <a:pt x="917" y="1248"/>
                  </a:lnTo>
                  <a:lnTo>
                    <a:pt x="1553" y="1477"/>
                  </a:lnTo>
                  <a:lnTo>
                    <a:pt x="1833" y="1503"/>
                  </a:lnTo>
                  <a:lnTo>
                    <a:pt x="2139" y="1503"/>
                  </a:lnTo>
                  <a:lnTo>
                    <a:pt x="2419" y="1477"/>
                  </a:lnTo>
                  <a:lnTo>
                    <a:pt x="3081" y="1248"/>
                  </a:lnTo>
                  <a:lnTo>
                    <a:pt x="3641" y="841"/>
                  </a:lnTo>
                  <a:lnTo>
                    <a:pt x="3997" y="306"/>
                  </a:lnTo>
                  <a:lnTo>
                    <a:pt x="3997" y="1"/>
                  </a:lnTo>
                  <a:lnTo>
                    <a:pt x="3514" y="205"/>
                  </a:lnTo>
                  <a:lnTo>
                    <a:pt x="2495" y="434"/>
                  </a:lnTo>
                  <a:lnTo>
                    <a:pt x="1477" y="434"/>
                  </a:lnTo>
                  <a:lnTo>
                    <a:pt x="484" y="205"/>
                  </a:lnTo>
                  <a:lnTo>
                    <a:pt x="0"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p:nvPr/>
          </p:nvSpPr>
          <p:spPr>
            <a:xfrm>
              <a:off x="6301775" y="949350"/>
              <a:ext cx="26750" cy="26100"/>
            </a:xfrm>
            <a:custGeom>
              <a:avLst/>
              <a:gdLst/>
              <a:ahLst/>
              <a:cxnLst/>
              <a:rect l="l" t="t" r="r" b="b"/>
              <a:pathLst>
                <a:path w="1070" h="1044" extrusionOk="0">
                  <a:moveTo>
                    <a:pt x="535" y="0"/>
                  </a:moveTo>
                  <a:lnTo>
                    <a:pt x="331" y="26"/>
                  </a:lnTo>
                  <a:lnTo>
                    <a:pt x="26" y="306"/>
                  </a:lnTo>
                  <a:lnTo>
                    <a:pt x="0" y="509"/>
                  </a:lnTo>
                  <a:lnTo>
                    <a:pt x="26" y="738"/>
                  </a:lnTo>
                  <a:lnTo>
                    <a:pt x="331" y="1018"/>
                  </a:lnTo>
                  <a:lnTo>
                    <a:pt x="535" y="1044"/>
                  </a:lnTo>
                  <a:lnTo>
                    <a:pt x="739" y="1018"/>
                  </a:lnTo>
                  <a:lnTo>
                    <a:pt x="1044" y="738"/>
                  </a:lnTo>
                  <a:lnTo>
                    <a:pt x="1070" y="509"/>
                  </a:lnTo>
                  <a:lnTo>
                    <a:pt x="1044"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7"/>
            <p:cNvSpPr/>
            <p:nvPr/>
          </p:nvSpPr>
          <p:spPr>
            <a:xfrm>
              <a:off x="6662650"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7"/>
            <p:cNvSpPr/>
            <p:nvPr/>
          </p:nvSpPr>
          <p:spPr>
            <a:xfrm>
              <a:off x="6255300" y="1037175"/>
              <a:ext cx="146425" cy="68750"/>
            </a:xfrm>
            <a:custGeom>
              <a:avLst/>
              <a:gdLst/>
              <a:ahLst/>
              <a:cxnLst/>
              <a:rect l="l" t="t" r="r" b="b"/>
              <a:pathLst>
                <a:path w="5857" h="2750" extrusionOk="0">
                  <a:moveTo>
                    <a:pt x="1376" y="0"/>
                  </a:moveTo>
                  <a:lnTo>
                    <a:pt x="1096" y="26"/>
                  </a:lnTo>
                  <a:lnTo>
                    <a:pt x="612" y="229"/>
                  </a:lnTo>
                  <a:lnTo>
                    <a:pt x="230" y="611"/>
                  </a:lnTo>
                  <a:lnTo>
                    <a:pt x="26" y="1095"/>
                  </a:lnTo>
                  <a:lnTo>
                    <a:pt x="1" y="1375"/>
                  </a:lnTo>
                  <a:lnTo>
                    <a:pt x="26" y="1655"/>
                  </a:lnTo>
                  <a:lnTo>
                    <a:pt x="230" y="2164"/>
                  </a:lnTo>
                  <a:lnTo>
                    <a:pt x="612" y="2521"/>
                  </a:lnTo>
                  <a:lnTo>
                    <a:pt x="1096" y="2750"/>
                  </a:lnTo>
                  <a:lnTo>
                    <a:pt x="4762" y="2750"/>
                  </a:lnTo>
                  <a:lnTo>
                    <a:pt x="5245" y="2521"/>
                  </a:lnTo>
                  <a:lnTo>
                    <a:pt x="5627" y="2164"/>
                  </a:lnTo>
                  <a:lnTo>
                    <a:pt x="5831" y="1655"/>
                  </a:lnTo>
                  <a:lnTo>
                    <a:pt x="5856" y="1375"/>
                  </a:lnTo>
                  <a:lnTo>
                    <a:pt x="5831" y="1095"/>
                  </a:lnTo>
                  <a:lnTo>
                    <a:pt x="5627" y="611"/>
                  </a:lnTo>
                  <a:lnTo>
                    <a:pt x="5245" y="229"/>
                  </a:lnTo>
                  <a:lnTo>
                    <a:pt x="4762" y="26"/>
                  </a:lnTo>
                  <a:lnTo>
                    <a:pt x="4482"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7"/>
            <p:cNvSpPr/>
            <p:nvPr/>
          </p:nvSpPr>
          <p:spPr>
            <a:xfrm>
              <a:off x="6616200" y="1037175"/>
              <a:ext cx="145775" cy="68750"/>
            </a:xfrm>
            <a:custGeom>
              <a:avLst/>
              <a:gdLst/>
              <a:ahLst/>
              <a:cxnLst/>
              <a:rect l="l" t="t" r="r" b="b"/>
              <a:pathLst>
                <a:path w="5831" h="2750" extrusionOk="0">
                  <a:moveTo>
                    <a:pt x="1375" y="0"/>
                  </a:moveTo>
                  <a:lnTo>
                    <a:pt x="1095" y="26"/>
                  </a:lnTo>
                  <a:lnTo>
                    <a:pt x="586" y="229"/>
                  </a:lnTo>
                  <a:lnTo>
                    <a:pt x="229" y="611"/>
                  </a:lnTo>
                  <a:lnTo>
                    <a:pt x="25" y="1095"/>
                  </a:lnTo>
                  <a:lnTo>
                    <a:pt x="0" y="1375"/>
                  </a:lnTo>
                  <a:lnTo>
                    <a:pt x="25" y="1655"/>
                  </a:lnTo>
                  <a:lnTo>
                    <a:pt x="229" y="2164"/>
                  </a:lnTo>
                  <a:lnTo>
                    <a:pt x="586" y="2521"/>
                  </a:lnTo>
                  <a:lnTo>
                    <a:pt x="1095" y="2750"/>
                  </a:lnTo>
                  <a:lnTo>
                    <a:pt x="4735" y="2750"/>
                  </a:lnTo>
                  <a:lnTo>
                    <a:pt x="5245" y="2521"/>
                  </a:lnTo>
                  <a:lnTo>
                    <a:pt x="5601" y="2164"/>
                  </a:lnTo>
                  <a:lnTo>
                    <a:pt x="5805" y="1655"/>
                  </a:lnTo>
                  <a:lnTo>
                    <a:pt x="5830" y="1375"/>
                  </a:lnTo>
                  <a:lnTo>
                    <a:pt x="5805" y="1095"/>
                  </a:lnTo>
                  <a:lnTo>
                    <a:pt x="5601" y="611"/>
                  </a:lnTo>
                  <a:lnTo>
                    <a:pt x="5245" y="229"/>
                  </a:lnTo>
                  <a:lnTo>
                    <a:pt x="4735" y="26"/>
                  </a:lnTo>
                  <a:lnTo>
                    <a:pt x="4455"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7"/>
            <p:cNvSpPr/>
            <p:nvPr/>
          </p:nvSpPr>
          <p:spPr>
            <a:xfrm>
              <a:off x="6273125" y="857050"/>
              <a:ext cx="110775" cy="21675"/>
            </a:xfrm>
            <a:custGeom>
              <a:avLst/>
              <a:gdLst/>
              <a:ahLst/>
              <a:cxnLst/>
              <a:rect l="l" t="t" r="r" b="b"/>
              <a:pathLst>
                <a:path w="4431" h="867" fill="none" extrusionOk="0">
                  <a:moveTo>
                    <a:pt x="4431" y="866"/>
                  </a:moveTo>
                  <a:lnTo>
                    <a:pt x="4176" y="662"/>
                  </a:lnTo>
                  <a:lnTo>
                    <a:pt x="3667" y="306"/>
                  </a:lnTo>
                  <a:lnTo>
                    <a:pt x="2801" y="1"/>
                  </a:lnTo>
                  <a:lnTo>
                    <a:pt x="1605" y="1"/>
                  </a:lnTo>
                  <a:lnTo>
                    <a:pt x="764"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7"/>
            <p:cNvSpPr/>
            <p:nvPr/>
          </p:nvSpPr>
          <p:spPr>
            <a:xfrm>
              <a:off x="6634000" y="857050"/>
              <a:ext cx="110150" cy="21675"/>
            </a:xfrm>
            <a:custGeom>
              <a:avLst/>
              <a:gdLst/>
              <a:ahLst/>
              <a:cxnLst/>
              <a:rect l="l" t="t" r="r" b="b"/>
              <a:pathLst>
                <a:path w="4406" h="867" fill="none" extrusionOk="0">
                  <a:moveTo>
                    <a:pt x="4405" y="866"/>
                  </a:moveTo>
                  <a:lnTo>
                    <a:pt x="4176" y="662"/>
                  </a:lnTo>
                  <a:lnTo>
                    <a:pt x="3667" y="306"/>
                  </a:lnTo>
                  <a:lnTo>
                    <a:pt x="2801" y="1"/>
                  </a:lnTo>
                  <a:lnTo>
                    <a:pt x="1605" y="1"/>
                  </a:lnTo>
                  <a:lnTo>
                    <a:pt x="739" y="306"/>
                  </a:lnTo>
                  <a:lnTo>
                    <a:pt x="230" y="662"/>
                  </a:lnTo>
                  <a:lnTo>
                    <a:pt x="1" y="866"/>
                  </a:lnTo>
                </a:path>
              </a:pathLst>
            </a:custGeom>
            <a:noFill/>
            <a:ln w="210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7"/>
            <p:cNvSpPr/>
            <p:nvPr/>
          </p:nvSpPr>
          <p:spPr>
            <a:xfrm>
              <a:off x="6446875" y="1172750"/>
              <a:ext cx="123500" cy="35650"/>
            </a:xfrm>
            <a:custGeom>
              <a:avLst/>
              <a:gdLst/>
              <a:ahLst/>
              <a:cxnLst/>
              <a:rect l="l" t="t" r="r" b="b"/>
              <a:pathLst>
                <a:path w="4940" h="1426" extrusionOk="0">
                  <a:moveTo>
                    <a:pt x="1" y="0"/>
                  </a:moveTo>
                  <a:lnTo>
                    <a:pt x="154" y="306"/>
                  </a:lnTo>
                  <a:lnTo>
                    <a:pt x="612" y="815"/>
                  </a:lnTo>
                  <a:lnTo>
                    <a:pt x="1274" y="1197"/>
                  </a:lnTo>
                  <a:lnTo>
                    <a:pt x="2038" y="1400"/>
                  </a:lnTo>
                  <a:lnTo>
                    <a:pt x="2470" y="1426"/>
                  </a:lnTo>
                  <a:lnTo>
                    <a:pt x="2903" y="1400"/>
                  </a:lnTo>
                  <a:lnTo>
                    <a:pt x="3667" y="1197"/>
                  </a:lnTo>
                  <a:lnTo>
                    <a:pt x="4329" y="815"/>
                  </a:lnTo>
                  <a:lnTo>
                    <a:pt x="4787" y="306"/>
                  </a:lnTo>
                  <a:lnTo>
                    <a:pt x="4940" y="0"/>
                  </a:lnTo>
                  <a:close/>
                </a:path>
              </a:pathLst>
            </a:custGeom>
            <a:solidFill>
              <a:srgbClr val="5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7"/>
            <p:cNvSpPr/>
            <p:nvPr/>
          </p:nvSpPr>
          <p:spPr>
            <a:xfrm>
              <a:off x="6081550" y="405800"/>
              <a:ext cx="852250" cy="528300"/>
            </a:xfrm>
            <a:custGeom>
              <a:avLst/>
              <a:gdLst/>
              <a:ahLst/>
              <a:cxnLst/>
              <a:rect l="l" t="t" r="r" b="b"/>
              <a:pathLst>
                <a:path w="34090" h="21132" extrusionOk="0">
                  <a:moveTo>
                    <a:pt x="17185" y="0"/>
                  </a:moveTo>
                  <a:lnTo>
                    <a:pt x="16345" y="51"/>
                  </a:lnTo>
                  <a:lnTo>
                    <a:pt x="14741" y="153"/>
                  </a:lnTo>
                  <a:lnTo>
                    <a:pt x="11839" y="739"/>
                  </a:lnTo>
                  <a:lnTo>
                    <a:pt x="9344" y="1681"/>
                  </a:lnTo>
                  <a:lnTo>
                    <a:pt x="7231" y="2928"/>
                  </a:lnTo>
                  <a:lnTo>
                    <a:pt x="5474" y="4430"/>
                  </a:lnTo>
                  <a:lnTo>
                    <a:pt x="4023" y="6110"/>
                  </a:lnTo>
                  <a:lnTo>
                    <a:pt x="2852" y="7943"/>
                  </a:lnTo>
                  <a:lnTo>
                    <a:pt x="1910" y="9827"/>
                  </a:lnTo>
                  <a:lnTo>
                    <a:pt x="1223" y="11762"/>
                  </a:lnTo>
                  <a:lnTo>
                    <a:pt x="713" y="13621"/>
                  </a:lnTo>
                  <a:lnTo>
                    <a:pt x="230" y="16268"/>
                  </a:lnTo>
                  <a:lnTo>
                    <a:pt x="1" y="20291"/>
                  </a:lnTo>
                  <a:lnTo>
                    <a:pt x="26" y="20902"/>
                  </a:lnTo>
                  <a:lnTo>
                    <a:pt x="408" y="20978"/>
                  </a:lnTo>
                  <a:lnTo>
                    <a:pt x="1146" y="20978"/>
                  </a:lnTo>
                  <a:lnTo>
                    <a:pt x="1910" y="20826"/>
                  </a:lnTo>
                  <a:lnTo>
                    <a:pt x="2597" y="20520"/>
                  </a:lnTo>
                  <a:lnTo>
                    <a:pt x="3234" y="20087"/>
                  </a:lnTo>
                  <a:lnTo>
                    <a:pt x="3769" y="19502"/>
                  </a:lnTo>
                  <a:lnTo>
                    <a:pt x="4150" y="18814"/>
                  </a:lnTo>
                  <a:lnTo>
                    <a:pt x="4354" y="18000"/>
                  </a:lnTo>
                  <a:lnTo>
                    <a:pt x="4380" y="17541"/>
                  </a:lnTo>
                  <a:lnTo>
                    <a:pt x="4812" y="17363"/>
                  </a:lnTo>
                  <a:lnTo>
                    <a:pt x="5474" y="16727"/>
                  </a:lnTo>
                  <a:lnTo>
                    <a:pt x="5678" y="16294"/>
                  </a:lnTo>
                  <a:lnTo>
                    <a:pt x="5805" y="15810"/>
                  </a:lnTo>
                  <a:lnTo>
                    <a:pt x="5729" y="14868"/>
                  </a:lnTo>
                  <a:lnTo>
                    <a:pt x="5500" y="14461"/>
                  </a:lnTo>
                  <a:lnTo>
                    <a:pt x="5983" y="14435"/>
                  </a:lnTo>
                  <a:lnTo>
                    <a:pt x="6849" y="14028"/>
                  </a:lnTo>
                  <a:lnTo>
                    <a:pt x="7180" y="13672"/>
                  </a:lnTo>
                  <a:lnTo>
                    <a:pt x="7460" y="13264"/>
                  </a:lnTo>
                  <a:lnTo>
                    <a:pt x="7664" y="12297"/>
                  </a:lnTo>
                  <a:lnTo>
                    <a:pt x="7587" y="11839"/>
                  </a:lnTo>
                  <a:lnTo>
                    <a:pt x="7587" y="11839"/>
                  </a:lnTo>
                  <a:lnTo>
                    <a:pt x="8071" y="11940"/>
                  </a:lnTo>
                  <a:lnTo>
                    <a:pt x="9038" y="11813"/>
                  </a:lnTo>
                  <a:lnTo>
                    <a:pt x="9471" y="11559"/>
                  </a:lnTo>
                  <a:lnTo>
                    <a:pt x="9675" y="11406"/>
                  </a:lnTo>
                  <a:lnTo>
                    <a:pt x="10006" y="11024"/>
                  </a:lnTo>
                  <a:lnTo>
                    <a:pt x="10337" y="10362"/>
                  </a:lnTo>
                  <a:lnTo>
                    <a:pt x="10388" y="9878"/>
                  </a:lnTo>
                  <a:lnTo>
                    <a:pt x="10821" y="10133"/>
                  </a:lnTo>
                  <a:lnTo>
                    <a:pt x="11533" y="10235"/>
                  </a:lnTo>
                  <a:lnTo>
                    <a:pt x="12043" y="10184"/>
                  </a:lnTo>
                  <a:lnTo>
                    <a:pt x="12297" y="10107"/>
                  </a:lnTo>
                  <a:lnTo>
                    <a:pt x="12552" y="10006"/>
                  </a:lnTo>
                  <a:lnTo>
                    <a:pt x="12959" y="9725"/>
                  </a:lnTo>
                  <a:lnTo>
                    <a:pt x="13443" y="9165"/>
                  </a:lnTo>
                  <a:lnTo>
                    <a:pt x="13621" y="8707"/>
                  </a:lnTo>
                  <a:lnTo>
                    <a:pt x="13978" y="9038"/>
                  </a:lnTo>
                  <a:lnTo>
                    <a:pt x="14665" y="9318"/>
                  </a:lnTo>
                  <a:lnTo>
                    <a:pt x="15174" y="9395"/>
                  </a:lnTo>
                  <a:lnTo>
                    <a:pt x="15429" y="9369"/>
                  </a:lnTo>
                  <a:lnTo>
                    <a:pt x="15683" y="9344"/>
                  </a:lnTo>
                  <a:lnTo>
                    <a:pt x="16167" y="9165"/>
                  </a:lnTo>
                  <a:lnTo>
                    <a:pt x="16778" y="8707"/>
                  </a:lnTo>
                  <a:lnTo>
                    <a:pt x="17058" y="8300"/>
                  </a:lnTo>
                  <a:lnTo>
                    <a:pt x="17313" y="8707"/>
                  </a:lnTo>
                  <a:lnTo>
                    <a:pt x="17924" y="9165"/>
                  </a:lnTo>
                  <a:lnTo>
                    <a:pt x="18407" y="9344"/>
                  </a:lnTo>
                  <a:lnTo>
                    <a:pt x="18662" y="9369"/>
                  </a:lnTo>
                  <a:lnTo>
                    <a:pt x="18942" y="9395"/>
                  </a:lnTo>
                  <a:lnTo>
                    <a:pt x="19426" y="9318"/>
                  </a:lnTo>
                  <a:lnTo>
                    <a:pt x="20113" y="9038"/>
                  </a:lnTo>
                  <a:lnTo>
                    <a:pt x="20495" y="8682"/>
                  </a:lnTo>
                  <a:lnTo>
                    <a:pt x="20648" y="9165"/>
                  </a:lnTo>
                  <a:lnTo>
                    <a:pt x="21131" y="9725"/>
                  </a:lnTo>
                  <a:lnTo>
                    <a:pt x="21564" y="10006"/>
                  </a:lnTo>
                  <a:lnTo>
                    <a:pt x="21793" y="10107"/>
                  </a:lnTo>
                  <a:lnTo>
                    <a:pt x="22048" y="10184"/>
                  </a:lnTo>
                  <a:lnTo>
                    <a:pt x="22557" y="10235"/>
                  </a:lnTo>
                  <a:lnTo>
                    <a:pt x="23270" y="10107"/>
                  </a:lnTo>
                  <a:lnTo>
                    <a:pt x="23703" y="9878"/>
                  </a:lnTo>
                  <a:lnTo>
                    <a:pt x="23754" y="10362"/>
                  </a:lnTo>
                  <a:lnTo>
                    <a:pt x="24085" y="11024"/>
                  </a:lnTo>
                  <a:lnTo>
                    <a:pt x="24416" y="11406"/>
                  </a:lnTo>
                  <a:lnTo>
                    <a:pt x="24619" y="11559"/>
                  </a:lnTo>
                  <a:lnTo>
                    <a:pt x="25078" y="11813"/>
                  </a:lnTo>
                  <a:lnTo>
                    <a:pt x="26045" y="11940"/>
                  </a:lnTo>
                  <a:lnTo>
                    <a:pt x="26503" y="11813"/>
                  </a:lnTo>
                  <a:lnTo>
                    <a:pt x="26427" y="12297"/>
                  </a:lnTo>
                  <a:lnTo>
                    <a:pt x="26631" y="13239"/>
                  </a:lnTo>
                  <a:lnTo>
                    <a:pt x="26911" y="13672"/>
                  </a:lnTo>
                  <a:lnTo>
                    <a:pt x="27267" y="14028"/>
                  </a:lnTo>
                  <a:lnTo>
                    <a:pt x="28133" y="14410"/>
                  </a:lnTo>
                  <a:lnTo>
                    <a:pt x="28591" y="14435"/>
                  </a:lnTo>
                  <a:lnTo>
                    <a:pt x="28387" y="14868"/>
                  </a:lnTo>
                  <a:lnTo>
                    <a:pt x="28285" y="15785"/>
                  </a:lnTo>
                  <a:lnTo>
                    <a:pt x="28438" y="16268"/>
                  </a:lnTo>
                  <a:lnTo>
                    <a:pt x="28642" y="16727"/>
                  </a:lnTo>
                  <a:lnTo>
                    <a:pt x="29329" y="17363"/>
                  </a:lnTo>
                  <a:lnTo>
                    <a:pt x="29762" y="17541"/>
                  </a:lnTo>
                  <a:lnTo>
                    <a:pt x="29787" y="18000"/>
                  </a:lnTo>
                  <a:lnTo>
                    <a:pt x="29991" y="18840"/>
                  </a:lnTo>
                  <a:lnTo>
                    <a:pt x="30373" y="19578"/>
                  </a:lnTo>
                  <a:lnTo>
                    <a:pt x="30908" y="20189"/>
                  </a:lnTo>
                  <a:lnTo>
                    <a:pt x="31544" y="20673"/>
                  </a:lnTo>
                  <a:lnTo>
                    <a:pt x="32257" y="20978"/>
                  </a:lnTo>
                  <a:lnTo>
                    <a:pt x="32995" y="21131"/>
                  </a:lnTo>
                  <a:lnTo>
                    <a:pt x="33734" y="21055"/>
                  </a:lnTo>
                  <a:lnTo>
                    <a:pt x="34090" y="20902"/>
                  </a:lnTo>
                  <a:lnTo>
                    <a:pt x="34090" y="20240"/>
                  </a:lnTo>
                  <a:lnTo>
                    <a:pt x="33555" y="15937"/>
                  </a:lnTo>
                  <a:lnTo>
                    <a:pt x="32893" y="13137"/>
                  </a:lnTo>
                  <a:lnTo>
                    <a:pt x="32257" y="11151"/>
                  </a:lnTo>
                  <a:lnTo>
                    <a:pt x="31417" y="9165"/>
                  </a:lnTo>
                  <a:lnTo>
                    <a:pt x="30373" y="7205"/>
                  </a:lnTo>
                  <a:lnTo>
                    <a:pt x="29075" y="5372"/>
                  </a:lnTo>
                  <a:lnTo>
                    <a:pt x="27496" y="3692"/>
                  </a:lnTo>
                  <a:lnTo>
                    <a:pt x="25638" y="2241"/>
                  </a:lnTo>
                  <a:lnTo>
                    <a:pt x="23448" y="1120"/>
                  </a:lnTo>
                  <a:lnTo>
                    <a:pt x="21564" y="509"/>
                  </a:lnTo>
                  <a:lnTo>
                    <a:pt x="20189"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7"/>
            <p:cNvSpPr/>
            <p:nvPr/>
          </p:nvSpPr>
          <p:spPr>
            <a:xfrm>
              <a:off x="7025450" y="970350"/>
              <a:ext cx="357075" cy="585575"/>
            </a:xfrm>
            <a:custGeom>
              <a:avLst/>
              <a:gdLst/>
              <a:ahLst/>
              <a:cxnLst/>
              <a:rect l="l" t="t" r="r" b="b"/>
              <a:pathLst>
                <a:path w="14283" h="23423" extrusionOk="0">
                  <a:moveTo>
                    <a:pt x="9216" y="0"/>
                  </a:moveTo>
                  <a:lnTo>
                    <a:pt x="8783" y="77"/>
                  </a:lnTo>
                  <a:lnTo>
                    <a:pt x="8427" y="357"/>
                  </a:lnTo>
                  <a:lnTo>
                    <a:pt x="8172" y="738"/>
                  </a:lnTo>
                  <a:lnTo>
                    <a:pt x="8096" y="993"/>
                  </a:lnTo>
                  <a:lnTo>
                    <a:pt x="6365" y="8529"/>
                  </a:lnTo>
                  <a:lnTo>
                    <a:pt x="6059" y="8453"/>
                  </a:lnTo>
                  <a:lnTo>
                    <a:pt x="7587" y="1757"/>
                  </a:lnTo>
                  <a:lnTo>
                    <a:pt x="7638" y="1502"/>
                  </a:lnTo>
                  <a:lnTo>
                    <a:pt x="7587" y="1019"/>
                  </a:lnTo>
                  <a:lnTo>
                    <a:pt x="7383" y="637"/>
                  </a:lnTo>
                  <a:lnTo>
                    <a:pt x="7027" y="357"/>
                  </a:lnTo>
                  <a:lnTo>
                    <a:pt x="6823" y="280"/>
                  </a:lnTo>
                  <a:lnTo>
                    <a:pt x="6619" y="255"/>
                  </a:lnTo>
                  <a:lnTo>
                    <a:pt x="6187" y="357"/>
                  </a:lnTo>
                  <a:lnTo>
                    <a:pt x="5830" y="611"/>
                  </a:lnTo>
                  <a:lnTo>
                    <a:pt x="5576" y="1019"/>
                  </a:lnTo>
                  <a:lnTo>
                    <a:pt x="5499" y="1273"/>
                  </a:lnTo>
                  <a:lnTo>
                    <a:pt x="3386" y="10413"/>
                  </a:lnTo>
                  <a:lnTo>
                    <a:pt x="3157" y="9547"/>
                  </a:lnTo>
                  <a:lnTo>
                    <a:pt x="2648" y="8172"/>
                  </a:lnTo>
                  <a:lnTo>
                    <a:pt x="2139" y="7205"/>
                  </a:lnTo>
                  <a:lnTo>
                    <a:pt x="1629" y="6594"/>
                  </a:lnTo>
                  <a:lnTo>
                    <a:pt x="968" y="6110"/>
                  </a:lnTo>
                  <a:lnTo>
                    <a:pt x="382" y="6034"/>
                  </a:lnTo>
                  <a:lnTo>
                    <a:pt x="331" y="6059"/>
                  </a:lnTo>
                  <a:lnTo>
                    <a:pt x="178" y="6136"/>
                  </a:lnTo>
                  <a:lnTo>
                    <a:pt x="0" y="6441"/>
                  </a:lnTo>
                  <a:lnTo>
                    <a:pt x="0" y="6950"/>
                  </a:lnTo>
                  <a:lnTo>
                    <a:pt x="26" y="7052"/>
                  </a:lnTo>
                  <a:lnTo>
                    <a:pt x="560" y="9980"/>
                  </a:lnTo>
                  <a:lnTo>
                    <a:pt x="1171" y="13493"/>
                  </a:lnTo>
                  <a:lnTo>
                    <a:pt x="1222" y="13875"/>
                  </a:lnTo>
                  <a:lnTo>
                    <a:pt x="1426" y="14537"/>
                  </a:lnTo>
                  <a:lnTo>
                    <a:pt x="1909" y="15301"/>
                  </a:lnTo>
                  <a:lnTo>
                    <a:pt x="2953" y="16116"/>
                  </a:lnTo>
                  <a:lnTo>
                    <a:pt x="3157" y="16192"/>
                  </a:lnTo>
                  <a:lnTo>
                    <a:pt x="1859" y="21844"/>
                  </a:lnTo>
                  <a:lnTo>
                    <a:pt x="8809" y="23422"/>
                  </a:lnTo>
                  <a:lnTo>
                    <a:pt x="10158" y="17669"/>
                  </a:lnTo>
                  <a:lnTo>
                    <a:pt x="10285" y="17694"/>
                  </a:lnTo>
                  <a:lnTo>
                    <a:pt x="10718" y="17592"/>
                  </a:lnTo>
                  <a:lnTo>
                    <a:pt x="11202" y="17312"/>
                  </a:lnTo>
                  <a:lnTo>
                    <a:pt x="11635" y="16778"/>
                  </a:lnTo>
                  <a:lnTo>
                    <a:pt x="11762" y="16396"/>
                  </a:lnTo>
                  <a:lnTo>
                    <a:pt x="12093" y="14944"/>
                  </a:lnTo>
                  <a:lnTo>
                    <a:pt x="12831" y="11737"/>
                  </a:lnTo>
                  <a:lnTo>
                    <a:pt x="13086" y="10617"/>
                  </a:lnTo>
                  <a:lnTo>
                    <a:pt x="13213" y="10107"/>
                  </a:lnTo>
                  <a:lnTo>
                    <a:pt x="14232" y="5627"/>
                  </a:lnTo>
                  <a:lnTo>
                    <a:pt x="14282" y="5397"/>
                  </a:lnTo>
                  <a:lnTo>
                    <a:pt x="14232" y="4965"/>
                  </a:lnTo>
                  <a:lnTo>
                    <a:pt x="14028" y="4608"/>
                  </a:lnTo>
                  <a:lnTo>
                    <a:pt x="13722" y="4354"/>
                  </a:lnTo>
                  <a:lnTo>
                    <a:pt x="13519" y="4277"/>
                  </a:lnTo>
                  <a:lnTo>
                    <a:pt x="13315" y="4252"/>
                  </a:lnTo>
                  <a:lnTo>
                    <a:pt x="12933" y="4354"/>
                  </a:lnTo>
                  <a:lnTo>
                    <a:pt x="12602" y="4583"/>
                  </a:lnTo>
                  <a:lnTo>
                    <a:pt x="12373" y="4965"/>
                  </a:lnTo>
                  <a:lnTo>
                    <a:pt x="12297" y="5194"/>
                  </a:lnTo>
                  <a:lnTo>
                    <a:pt x="11253" y="9649"/>
                  </a:lnTo>
                  <a:lnTo>
                    <a:pt x="10871" y="9573"/>
                  </a:lnTo>
                  <a:lnTo>
                    <a:pt x="12322" y="3284"/>
                  </a:lnTo>
                  <a:lnTo>
                    <a:pt x="12373" y="3030"/>
                  </a:lnTo>
                  <a:lnTo>
                    <a:pt x="12322" y="2546"/>
                  </a:lnTo>
                  <a:lnTo>
                    <a:pt x="12093" y="2164"/>
                  </a:lnTo>
                  <a:lnTo>
                    <a:pt x="11762" y="1884"/>
                  </a:lnTo>
                  <a:lnTo>
                    <a:pt x="11558" y="1808"/>
                  </a:lnTo>
                  <a:lnTo>
                    <a:pt x="11329" y="1782"/>
                  </a:lnTo>
                  <a:lnTo>
                    <a:pt x="10922" y="1884"/>
                  </a:lnTo>
                  <a:lnTo>
                    <a:pt x="10565" y="2139"/>
                  </a:lnTo>
                  <a:lnTo>
                    <a:pt x="10285" y="2546"/>
                  </a:lnTo>
                  <a:lnTo>
                    <a:pt x="10235" y="2801"/>
                  </a:lnTo>
                  <a:lnTo>
                    <a:pt x="8783" y="9089"/>
                  </a:lnTo>
                  <a:lnTo>
                    <a:pt x="8452" y="9013"/>
                  </a:lnTo>
                  <a:lnTo>
                    <a:pt x="10209" y="1477"/>
                  </a:lnTo>
                  <a:lnTo>
                    <a:pt x="10235" y="1222"/>
                  </a:lnTo>
                  <a:lnTo>
                    <a:pt x="10184" y="764"/>
                  </a:lnTo>
                  <a:lnTo>
                    <a:pt x="9980" y="357"/>
                  </a:lnTo>
                  <a:lnTo>
                    <a:pt x="9649"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7"/>
            <p:cNvSpPr/>
            <p:nvPr/>
          </p:nvSpPr>
          <p:spPr>
            <a:xfrm>
              <a:off x="7109450" y="1230025"/>
              <a:ext cx="675" cy="25"/>
            </a:xfrm>
            <a:custGeom>
              <a:avLst/>
              <a:gdLst/>
              <a:ahLst/>
              <a:cxnLst/>
              <a:rect l="l" t="t" r="r" b="b"/>
              <a:pathLst>
                <a:path w="27" h="1" extrusionOk="0">
                  <a:moveTo>
                    <a:pt x="1" y="0"/>
                  </a:moveTo>
                  <a:lnTo>
                    <a:pt x="1" y="0"/>
                  </a:lnTo>
                  <a:lnTo>
                    <a:pt x="26"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7"/>
            <p:cNvSpPr/>
            <p:nvPr/>
          </p:nvSpPr>
          <p:spPr>
            <a:xfrm>
              <a:off x="7143175" y="1174650"/>
              <a:ext cx="190975" cy="55400"/>
            </a:xfrm>
            <a:custGeom>
              <a:avLst/>
              <a:gdLst/>
              <a:ahLst/>
              <a:cxnLst/>
              <a:rect l="l" t="t" r="r" b="b"/>
              <a:pathLst>
                <a:path w="7639" h="2216" extrusionOk="0">
                  <a:moveTo>
                    <a:pt x="103" y="0"/>
                  </a:moveTo>
                  <a:lnTo>
                    <a:pt x="1" y="484"/>
                  </a:lnTo>
                  <a:lnTo>
                    <a:pt x="7537" y="2215"/>
                  </a:lnTo>
                  <a:lnTo>
                    <a:pt x="7639" y="1732"/>
                  </a:lnTo>
                  <a:lnTo>
                    <a:pt x="6544" y="1477"/>
                  </a:lnTo>
                  <a:lnTo>
                    <a:pt x="6162" y="1401"/>
                  </a:lnTo>
                  <a:lnTo>
                    <a:pt x="4074" y="917"/>
                  </a:lnTo>
                  <a:lnTo>
                    <a:pt x="3743" y="841"/>
                  </a:lnTo>
                  <a:lnTo>
                    <a:pt x="3769" y="841"/>
                  </a:lnTo>
                  <a:lnTo>
                    <a:pt x="1656" y="357"/>
                  </a:lnTo>
                  <a:lnTo>
                    <a:pt x="1350" y="281"/>
                  </a:lnTo>
                  <a:lnTo>
                    <a:pt x="103"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7"/>
            <p:cNvSpPr/>
            <p:nvPr/>
          </p:nvSpPr>
          <p:spPr>
            <a:xfrm>
              <a:off x="7110100" y="1223650"/>
              <a:ext cx="105675" cy="159150"/>
            </a:xfrm>
            <a:custGeom>
              <a:avLst/>
              <a:gdLst/>
              <a:ahLst/>
              <a:cxnLst/>
              <a:rect l="l" t="t" r="r" b="b"/>
              <a:pathLst>
                <a:path w="4227" h="6366" extrusionOk="0">
                  <a:moveTo>
                    <a:pt x="51" y="1"/>
                  </a:moveTo>
                  <a:lnTo>
                    <a:pt x="51" y="26"/>
                  </a:lnTo>
                  <a:lnTo>
                    <a:pt x="0" y="255"/>
                  </a:lnTo>
                  <a:lnTo>
                    <a:pt x="229" y="306"/>
                  </a:lnTo>
                  <a:lnTo>
                    <a:pt x="1120" y="612"/>
                  </a:lnTo>
                  <a:lnTo>
                    <a:pt x="1859" y="1019"/>
                  </a:lnTo>
                  <a:lnTo>
                    <a:pt x="2597" y="1656"/>
                  </a:lnTo>
                  <a:lnTo>
                    <a:pt x="3259" y="2572"/>
                  </a:lnTo>
                  <a:lnTo>
                    <a:pt x="3717" y="3794"/>
                  </a:lnTo>
                  <a:lnTo>
                    <a:pt x="3895" y="5347"/>
                  </a:lnTo>
                  <a:lnTo>
                    <a:pt x="3819" y="6315"/>
                  </a:lnTo>
                  <a:lnTo>
                    <a:pt x="4099" y="6365"/>
                  </a:lnTo>
                  <a:lnTo>
                    <a:pt x="4150" y="6213"/>
                  </a:lnTo>
                  <a:lnTo>
                    <a:pt x="4226" y="5118"/>
                  </a:lnTo>
                  <a:lnTo>
                    <a:pt x="4175"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7"/>
            <p:cNvSpPr/>
            <p:nvPr/>
          </p:nvSpPr>
          <p:spPr>
            <a:xfrm>
              <a:off x="7087825" y="1403775"/>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7"/>
            <p:cNvSpPr/>
            <p:nvPr/>
          </p:nvSpPr>
          <p:spPr>
            <a:xfrm>
              <a:off x="7048350" y="1425425"/>
              <a:ext cx="237425" cy="100575"/>
            </a:xfrm>
            <a:custGeom>
              <a:avLst/>
              <a:gdLst/>
              <a:ahLst/>
              <a:cxnLst/>
              <a:rect l="l" t="t" r="r" b="b"/>
              <a:pathLst>
                <a:path w="9497" h="4023" extrusionOk="0">
                  <a:moveTo>
                    <a:pt x="433" y="0"/>
                  </a:moveTo>
                  <a:lnTo>
                    <a:pt x="1" y="1935"/>
                  </a:lnTo>
                  <a:lnTo>
                    <a:pt x="9064" y="4023"/>
                  </a:lnTo>
                  <a:lnTo>
                    <a:pt x="9497" y="2113"/>
                  </a:lnTo>
                  <a:lnTo>
                    <a:pt x="433" y="0"/>
                  </a:lnTo>
                  <a:close/>
                </a:path>
              </a:pathLst>
            </a:custGeom>
            <a:solidFill>
              <a:srgbClr val="F47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7"/>
            <p:cNvSpPr/>
            <p:nvPr/>
          </p:nvSpPr>
          <p:spPr>
            <a:xfrm>
              <a:off x="7026075" y="1463600"/>
              <a:ext cx="251425" cy="105675"/>
            </a:xfrm>
            <a:custGeom>
              <a:avLst/>
              <a:gdLst/>
              <a:ahLst/>
              <a:cxnLst/>
              <a:rect l="l" t="t" r="r" b="b"/>
              <a:pathLst>
                <a:path w="10057" h="4227" extrusionOk="0">
                  <a:moveTo>
                    <a:pt x="968" y="1"/>
                  </a:moveTo>
                  <a:lnTo>
                    <a:pt x="1" y="4227"/>
                  </a:lnTo>
                  <a:lnTo>
                    <a:pt x="9548" y="4227"/>
                  </a:lnTo>
                  <a:lnTo>
                    <a:pt x="10057" y="2088"/>
                  </a:lnTo>
                  <a:lnTo>
                    <a:pt x="968" y="1"/>
                  </a:lnTo>
                  <a:close/>
                </a:path>
              </a:pathLst>
            </a:custGeom>
            <a:solidFill>
              <a:srgbClr val="F14C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 name="Google Shape;654;p2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grpSp>
        <p:nvGrpSpPr>
          <p:cNvPr id="865" name="Google Shape;865;p33"/>
          <p:cNvGrpSpPr/>
          <p:nvPr/>
        </p:nvGrpSpPr>
        <p:grpSpPr>
          <a:xfrm flipH="1">
            <a:off x="7488534" y="3754514"/>
            <a:ext cx="1655476" cy="1388992"/>
            <a:chOff x="4163225" y="1879850"/>
            <a:chExt cx="1399625" cy="1174325"/>
          </a:xfrm>
        </p:grpSpPr>
        <p:sp>
          <p:nvSpPr>
            <p:cNvPr id="866" name="Google Shape;866;p33"/>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3"/>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3"/>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3"/>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3"/>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3"/>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3"/>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3"/>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3"/>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3"/>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3"/>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3"/>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3"/>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3"/>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3"/>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3"/>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3"/>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1" name="Google Shape;891;p33"/>
          <p:cNvSpPr txBox="1">
            <a:spLocks noGrp="1"/>
          </p:cNvSpPr>
          <p:nvPr>
            <p:ph type="title"/>
          </p:nvPr>
        </p:nvSpPr>
        <p:spPr>
          <a:xfrm>
            <a:off x="653625" y="1425175"/>
            <a:ext cx="5969100" cy="74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b="0"/>
              <a:t>Thanks!</a:t>
            </a:r>
            <a:endParaRPr sz="9600" b="0"/>
          </a:p>
        </p:txBody>
      </p:sp>
      <p:sp>
        <p:nvSpPr>
          <p:cNvPr id="892" name="Google Shape;892;p33"/>
          <p:cNvSpPr txBox="1">
            <a:spLocks noGrp="1"/>
          </p:cNvSpPr>
          <p:nvPr>
            <p:ph type="subTitle" idx="4294967295"/>
          </p:nvPr>
        </p:nvSpPr>
        <p:spPr>
          <a:xfrm>
            <a:off x="685800" y="1868575"/>
            <a:ext cx="5937000" cy="22566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3600" b="1" dirty="0"/>
              <a:t>Any questions?</a:t>
            </a:r>
            <a:endParaRPr sz="3600" b="1" dirty="0"/>
          </a:p>
          <a:p>
            <a:pPr marL="0" lvl="0" indent="0" algn="l" rtl="0">
              <a:spcBef>
                <a:spcPts val="600"/>
              </a:spcBef>
              <a:spcAft>
                <a:spcPts val="0"/>
              </a:spcAft>
              <a:buClr>
                <a:schemeClr val="dk1"/>
              </a:buClr>
              <a:buSzPts val="1100"/>
              <a:buFont typeface="Arial"/>
              <a:buNone/>
            </a:pPr>
            <a:r>
              <a:rPr lang="en" dirty="0"/>
              <a:t>You can find me at</a:t>
            </a:r>
            <a:endParaRPr dirty="0"/>
          </a:p>
          <a:p>
            <a:pPr marL="457200" lvl="0" indent="-381000" algn="l" rtl="0">
              <a:spcBef>
                <a:spcPts val="600"/>
              </a:spcBef>
              <a:spcAft>
                <a:spcPts val="0"/>
              </a:spcAft>
              <a:buSzPts val="2400"/>
              <a:buChar char="×"/>
            </a:pPr>
            <a:r>
              <a:rPr lang="en" dirty="0"/>
              <a:t>md69@cornell.edu</a:t>
            </a:r>
            <a:endParaRPr dirty="0"/>
          </a:p>
          <a:p>
            <a:pPr marL="457200" lvl="0" indent="-381000" algn="l" rtl="0">
              <a:spcBef>
                <a:spcPts val="0"/>
              </a:spcBef>
              <a:spcAft>
                <a:spcPts val="0"/>
              </a:spcAft>
              <a:buSzPts val="2400"/>
              <a:buChar char="×"/>
            </a:pPr>
            <a:r>
              <a:rPr lang="en-US" dirty="0"/>
              <a:t>a</a:t>
            </a:r>
            <a:r>
              <a:rPr lang="en" dirty="0" err="1"/>
              <a:t>ctforyouth.net</a:t>
            </a:r>
            <a:endParaRPr dirty="0"/>
          </a:p>
        </p:txBody>
      </p:sp>
      <p:sp>
        <p:nvSpPr>
          <p:cNvPr id="893" name="Google Shape;893;p3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E9EA4B-FB84-EF42-935E-9C58A7CDA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3388197"/>
            <a:ext cx="2743200" cy="1755303"/>
          </a:xfrm>
          <a:prstGeom prst="rect">
            <a:avLst/>
          </a:prstGeom>
          <a:ln>
            <a:solidFill>
              <a:schemeClr val="tx1"/>
            </a:solidFill>
          </a:ln>
        </p:spPr>
      </p:pic>
      <p:pic>
        <p:nvPicPr>
          <p:cNvPr id="5" name="Content Placeholder 4">
            <a:extLst>
              <a:ext uri="{FF2B5EF4-FFF2-40B4-BE49-F238E27FC236}">
                <a16:creationId xmlns:a16="http://schemas.microsoft.com/office/drawing/2014/main" id="{C18FB915-BE36-9F4F-BDCC-206FC04C7B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612276" cy="2533884"/>
          </a:xfrm>
        </p:spPr>
      </p:pic>
      <p:sp>
        <p:nvSpPr>
          <p:cNvPr id="8" name="TextBox 7">
            <a:extLst>
              <a:ext uri="{FF2B5EF4-FFF2-40B4-BE49-F238E27FC236}">
                <a16:creationId xmlns:a16="http://schemas.microsoft.com/office/drawing/2014/main" id="{9FD076CC-26BA-2040-849D-E4E05336F315}"/>
              </a:ext>
            </a:extLst>
          </p:cNvPr>
          <p:cNvSpPr txBox="1"/>
          <p:nvPr/>
        </p:nvSpPr>
        <p:spPr>
          <a:xfrm>
            <a:off x="134911" y="2552997"/>
            <a:ext cx="5881487" cy="2839239"/>
          </a:xfrm>
          <a:prstGeom prst="rect">
            <a:avLst/>
          </a:prstGeom>
          <a:noFill/>
        </p:spPr>
        <p:txBody>
          <a:bodyPr wrap="square" rtlCol="0">
            <a:spAutoFit/>
          </a:bodyPr>
          <a:lstStyle/>
          <a:p>
            <a:r>
              <a:rPr lang="en-US" b="1" dirty="0">
                <a:solidFill>
                  <a:schemeClr val="tx2">
                    <a:lumMod val="10000"/>
                  </a:schemeClr>
                </a:solidFill>
              </a:rPr>
              <a:t>Cornell University is located on the traditional homelands of the Gayogo̱hó꞉nǫ' (the Cayuga Nation). The Gayogo̱hó꞉nǫ' are members of the Haudenosaunee Confederacy, an alliance of six sovereign Nations with a historic and contemporary presence on this land. The Confederacy precedes the establishment of Cornell University, New York state, and the United States of America. We acknowledge the painful history of Gayogo̱hó꞉nǫ' dispossession, and honor the ongoing connection of Gayogo̱hó꞉nǫ' people, past and present, to these lands and waters.</a:t>
            </a:r>
          </a:p>
          <a:p>
            <a:endParaRPr lang="en-US" b="1" dirty="0">
              <a:solidFill>
                <a:schemeClr val="tx2">
                  <a:lumMod val="10000"/>
                </a:schemeClr>
              </a:solidFill>
            </a:endParaRPr>
          </a:p>
          <a:p>
            <a:r>
              <a:rPr lang="en-US" b="1" dirty="0">
                <a:solidFill>
                  <a:schemeClr val="tx2">
                    <a:lumMod val="10000"/>
                  </a:schemeClr>
                </a:solidFill>
              </a:rPr>
              <a:t>This land acknowledgment has been reviewed and approved by the traditional Gayogo̱hó꞉nǫ' leadership. </a:t>
            </a:r>
          </a:p>
          <a:p>
            <a:endParaRPr lang="en-US" sz="1050" dirty="0"/>
          </a:p>
        </p:txBody>
      </p:sp>
    </p:spTree>
    <p:extLst>
      <p:ext uri="{BB962C8B-B14F-4D97-AF65-F5344CB8AC3E}">
        <p14:creationId xmlns:p14="http://schemas.microsoft.com/office/powerpoint/2010/main" val="4234114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p:cNvSpPr/>
          <p:nvPr/>
        </p:nvSpPr>
        <p:spPr>
          <a:xfrm rot="-1242199" flipH="1">
            <a:off x="5245786" y="700800"/>
            <a:ext cx="3046427" cy="3066091"/>
          </a:xfrm>
          <a:prstGeom prst="wedgeEllipseCallout">
            <a:avLst>
              <a:gd name="adj1" fmla="val -20833"/>
              <a:gd name="adj2" fmla="val 6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7"/>
          <p:cNvSpPr txBox="1">
            <a:spLocks noGrp="1"/>
          </p:cNvSpPr>
          <p:nvPr>
            <p:ph type="ctrTitle" idx="4294967295"/>
          </p:nvPr>
        </p:nvSpPr>
        <p:spPr>
          <a:xfrm>
            <a:off x="391289" y="312266"/>
            <a:ext cx="64074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000" dirty="0">
                <a:solidFill>
                  <a:srgbClr val="3C78D8"/>
                </a:solidFill>
              </a:rPr>
              <a:t>Resources</a:t>
            </a:r>
            <a:endParaRPr sz="8000" dirty="0">
              <a:solidFill>
                <a:srgbClr val="3C78D8"/>
              </a:solidFill>
            </a:endParaRPr>
          </a:p>
        </p:txBody>
      </p:sp>
      <p:sp>
        <p:nvSpPr>
          <p:cNvPr id="257" name="Google Shape;257;p17"/>
          <p:cNvSpPr txBox="1">
            <a:spLocks noGrp="1"/>
          </p:cNvSpPr>
          <p:nvPr>
            <p:ph type="subTitle" idx="4294967295"/>
          </p:nvPr>
        </p:nvSpPr>
        <p:spPr>
          <a:xfrm>
            <a:off x="68316" y="1182928"/>
            <a:ext cx="5141290" cy="3682599"/>
          </a:xfrm>
          <a:prstGeom prst="rect">
            <a:avLst/>
          </a:prstGeom>
        </p:spPr>
        <p:txBody>
          <a:bodyPr spcFirstLastPara="1" wrap="square" lIns="91425" tIns="91425" rIns="91425" bIns="91425" anchor="t" anchorCtr="0">
            <a:noAutofit/>
          </a:bodyPr>
          <a:lstStyle/>
          <a:p>
            <a:pPr marL="0" lvl="0" indent="0">
              <a:buNone/>
            </a:pPr>
            <a:r>
              <a:rPr lang="en-US" sz="1400" dirty="0">
                <a:solidFill>
                  <a:schemeClr val="bg1"/>
                </a:solidFill>
              </a:rPr>
              <a:t>Planned Parenthood </a:t>
            </a:r>
          </a:p>
          <a:p>
            <a:pPr marL="285750" indent="-285750">
              <a:buClr>
                <a:schemeClr val="bg1"/>
              </a:buClr>
              <a:buSzPct val="100000"/>
            </a:pPr>
            <a:r>
              <a:rPr lang="en-US" sz="1400" dirty="0">
                <a:solidFill>
                  <a:schemeClr val="bg1"/>
                </a:solidFill>
                <a:hlinkClick r:id="rId3">
                  <a:extLst>
                    <a:ext uri="{A12FA001-AC4F-418D-AE19-62706E023703}">
                      <ahyp:hlinkClr xmlns:ahyp="http://schemas.microsoft.com/office/drawing/2018/hyperlinkcolor" val="tx"/>
                    </a:ext>
                  </a:extLst>
                </a:hlinkClick>
              </a:rPr>
              <a:t>https://www.plannedparenthood.org/learn/parents/middle-school/what-should-i-teach-my-middle-schooler-about-their-body</a:t>
            </a:r>
            <a:endParaRPr lang="en-US" sz="1400" dirty="0">
              <a:solidFill>
                <a:schemeClr val="bg1"/>
              </a:solidFill>
            </a:endParaRPr>
          </a:p>
          <a:p>
            <a:pPr marL="285750" indent="-285750">
              <a:buClr>
                <a:schemeClr val="bg1"/>
              </a:buClr>
              <a:buSzPct val="100000"/>
            </a:pPr>
            <a:endParaRPr lang="en-US" sz="1400" dirty="0">
              <a:solidFill>
                <a:schemeClr val="bg1"/>
              </a:solidFill>
            </a:endParaRPr>
          </a:p>
          <a:p>
            <a:pPr marL="285750" indent="-285750">
              <a:buClr>
                <a:schemeClr val="bg1"/>
              </a:buClr>
              <a:buSzPct val="100000"/>
            </a:pPr>
            <a:r>
              <a:rPr lang="en-US" sz="1400" dirty="0">
                <a:solidFill>
                  <a:schemeClr val="bg1"/>
                </a:solidFill>
                <a:hlinkClick r:id="rId4">
                  <a:extLst>
                    <a:ext uri="{A12FA001-AC4F-418D-AE19-62706E023703}">
                      <ahyp:hlinkClr xmlns:ahyp="http://schemas.microsoft.com/office/drawing/2018/hyperlinkcolor" val="tx"/>
                    </a:ext>
                  </a:extLst>
                </a:hlinkClick>
              </a:rPr>
              <a:t>https://www.youtube.com/watch?v=t9tFk835vjo</a:t>
            </a:r>
            <a:endParaRPr lang="en-US" sz="1400" dirty="0">
              <a:solidFill>
                <a:schemeClr val="bg1"/>
              </a:solidFill>
            </a:endParaRPr>
          </a:p>
          <a:p>
            <a:pPr marL="0" lvl="0" indent="0">
              <a:buNone/>
            </a:pPr>
            <a:endParaRPr lang="en-US" sz="1400" dirty="0">
              <a:solidFill>
                <a:schemeClr val="bg1"/>
              </a:solidFill>
            </a:endParaRPr>
          </a:p>
          <a:p>
            <a:pPr marL="0" lvl="0" indent="0">
              <a:buNone/>
            </a:pPr>
            <a:r>
              <a:rPr lang="en-US" sz="1400" dirty="0">
                <a:solidFill>
                  <a:schemeClr val="bg1"/>
                </a:solidFill>
              </a:rPr>
              <a:t>Act for Youth</a:t>
            </a:r>
          </a:p>
          <a:p>
            <a:pPr marL="285750" indent="-285750">
              <a:buClr>
                <a:schemeClr val="bg1"/>
              </a:buClr>
              <a:buSzPct val="100000"/>
            </a:pPr>
            <a:r>
              <a:rPr lang="en-US" sz="1400" dirty="0">
                <a:solidFill>
                  <a:schemeClr val="bg1"/>
                </a:solidFill>
                <a:hlinkClick r:id="rId5">
                  <a:extLst>
                    <a:ext uri="{A12FA001-AC4F-418D-AE19-62706E023703}">
                      <ahyp:hlinkClr xmlns:ahyp="http://schemas.microsoft.com/office/drawing/2018/hyperlinkcolor" val="tx"/>
                    </a:ext>
                  </a:extLst>
                </a:hlinkClick>
              </a:rPr>
              <a:t>http://actforyouth.net/results.cfm?q=adolescent+brain</a:t>
            </a:r>
            <a:endParaRPr lang="en-US" sz="1400" dirty="0">
              <a:solidFill>
                <a:schemeClr val="bg1"/>
              </a:solidFill>
            </a:endParaRPr>
          </a:p>
          <a:p>
            <a:pPr marL="285750" indent="-285750">
              <a:buClr>
                <a:schemeClr val="bg1"/>
              </a:buClr>
              <a:buSzPct val="100000"/>
            </a:pPr>
            <a:endParaRPr lang="en-US" sz="1400" dirty="0">
              <a:solidFill>
                <a:schemeClr val="bg1"/>
              </a:solidFill>
            </a:endParaRPr>
          </a:p>
          <a:p>
            <a:pPr marL="285750" indent="-285750">
              <a:buClr>
                <a:schemeClr val="bg1"/>
              </a:buClr>
              <a:buSzPct val="100000"/>
            </a:pPr>
            <a:r>
              <a:rPr lang="en-US" sz="1400" dirty="0">
                <a:solidFill>
                  <a:schemeClr val="bg1"/>
                </a:solidFill>
                <a:hlinkClick r:id="rId6">
                  <a:extLst>
                    <a:ext uri="{A12FA001-AC4F-418D-AE19-62706E023703}">
                      <ahyp:hlinkClr xmlns:ahyp="http://schemas.microsoft.com/office/drawing/2018/hyperlinkcolor" val="tx"/>
                    </a:ext>
                  </a:extLst>
                </a:hlinkClick>
              </a:rPr>
              <a:t>https://amaze.org/video/puberty-and-transgender-youth/</a:t>
            </a:r>
            <a:endParaRPr lang="en-US" sz="1200" dirty="0">
              <a:solidFill>
                <a:schemeClr val="bg1"/>
              </a:solidFill>
            </a:endParaRPr>
          </a:p>
          <a:p>
            <a:pPr marL="285750" indent="-285750">
              <a:buClr>
                <a:schemeClr val="bg1"/>
              </a:buClr>
              <a:buSzPct val="100000"/>
            </a:pPr>
            <a:r>
              <a:rPr lang="en-US" sz="1400" dirty="0">
                <a:solidFill>
                  <a:schemeClr val="bg1"/>
                </a:solidFill>
              </a:rPr>
              <a:t>Color Backgrounds – on slide 16.</a:t>
            </a:r>
          </a:p>
        </p:txBody>
      </p:sp>
      <p:grpSp>
        <p:nvGrpSpPr>
          <p:cNvPr id="258" name="Google Shape;258;p17"/>
          <p:cNvGrpSpPr/>
          <p:nvPr/>
        </p:nvGrpSpPr>
        <p:grpSpPr>
          <a:xfrm flipH="1">
            <a:off x="7494560" y="3753778"/>
            <a:ext cx="1649444" cy="1389731"/>
            <a:chOff x="2062875" y="394325"/>
            <a:chExt cx="1394525" cy="1174950"/>
          </a:xfrm>
        </p:grpSpPr>
        <p:sp>
          <p:nvSpPr>
            <p:cNvPr id="259" name="Google Shape;259;p17"/>
            <p:cNvSpPr/>
            <p:nvPr/>
          </p:nvSpPr>
          <p:spPr>
            <a:xfrm>
              <a:off x="2154525" y="1037175"/>
              <a:ext cx="357725" cy="437275"/>
            </a:xfrm>
            <a:custGeom>
              <a:avLst/>
              <a:gdLst/>
              <a:ahLst/>
              <a:cxnLst/>
              <a:rect l="l" t="t" r="r" b="b"/>
              <a:pathLst>
                <a:path w="14309" h="17491" extrusionOk="0">
                  <a:moveTo>
                    <a:pt x="1706" y="0"/>
                  </a:moveTo>
                  <a:lnTo>
                    <a:pt x="1" y="17491"/>
                  </a:lnTo>
                  <a:lnTo>
                    <a:pt x="14308" y="17491"/>
                  </a:lnTo>
                  <a:lnTo>
                    <a:pt x="14308"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7"/>
            <p:cNvSpPr/>
            <p:nvPr/>
          </p:nvSpPr>
          <p:spPr>
            <a:xfrm>
              <a:off x="2652250" y="1037175"/>
              <a:ext cx="357075" cy="437275"/>
            </a:xfrm>
            <a:custGeom>
              <a:avLst/>
              <a:gdLst/>
              <a:ahLst/>
              <a:cxnLst/>
              <a:rect l="l" t="t" r="r" b="b"/>
              <a:pathLst>
                <a:path w="14283" h="17491" extrusionOk="0">
                  <a:moveTo>
                    <a:pt x="0" y="0"/>
                  </a:moveTo>
                  <a:lnTo>
                    <a:pt x="0" y="17491"/>
                  </a:lnTo>
                  <a:lnTo>
                    <a:pt x="14283" y="17491"/>
                  </a:lnTo>
                  <a:lnTo>
                    <a:pt x="12603" y="0"/>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7"/>
            <p:cNvSpPr/>
            <p:nvPr/>
          </p:nvSpPr>
          <p:spPr>
            <a:xfrm>
              <a:off x="2177450" y="866600"/>
              <a:ext cx="68125" cy="190975"/>
            </a:xfrm>
            <a:custGeom>
              <a:avLst/>
              <a:gdLst/>
              <a:ahLst/>
              <a:cxnLst/>
              <a:rect l="l" t="t" r="r" b="b"/>
              <a:pathLst>
                <a:path w="2725" h="7639" extrusionOk="0">
                  <a:moveTo>
                    <a:pt x="2724" y="0"/>
                  </a:moveTo>
                  <a:lnTo>
                    <a:pt x="2164" y="51"/>
                  </a:lnTo>
                  <a:lnTo>
                    <a:pt x="1197" y="459"/>
                  </a:lnTo>
                  <a:lnTo>
                    <a:pt x="458" y="1197"/>
                  </a:lnTo>
                  <a:lnTo>
                    <a:pt x="26" y="2190"/>
                  </a:lnTo>
                  <a:lnTo>
                    <a:pt x="0" y="2750"/>
                  </a:lnTo>
                  <a:lnTo>
                    <a:pt x="0" y="4914"/>
                  </a:lnTo>
                  <a:lnTo>
                    <a:pt x="26" y="5474"/>
                  </a:lnTo>
                  <a:lnTo>
                    <a:pt x="458" y="6467"/>
                  </a:lnTo>
                  <a:lnTo>
                    <a:pt x="1197" y="7205"/>
                  </a:lnTo>
                  <a:lnTo>
                    <a:pt x="2164" y="7613"/>
                  </a:lnTo>
                  <a:lnTo>
                    <a:pt x="2724" y="7638"/>
                  </a:lnTo>
                  <a:lnTo>
                    <a:pt x="2724"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a:off x="2922100" y="866600"/>
              <a:ext cx="68150" cy="190975"/>
            </a:xfrm>
            <a:custGeom>
              <a:avLst/>
              <a:gdLst/>
              <a:ahLst/>
              <a:cxnLst/>
              <a:rect l="l" t="t" r="r" b="b"/>
              <a:pathLst>
                <a:path w="2726" h="7639" extrusionOk="0">
                  <a:moveTo>
                    <a:pt x="1" y="0"/>
                  </a:moveTo>
                  <a:lnTo>
                    <a:pt x="1" y="7638"/>
                  </a:lnTo>
                  <a:lnTo>
                    <a:pt x="561" y="7613"/>
                  </a:lnTo>
                  <a:lnTo>
                    <a:pt x="1528" y="7205"/>
                  </a:lnTo>
                  <a:lnTo>
                    <a:pt x="2267" y="6467"/>
                  </a:lnTo>
                  <a:lnTo>
                    <a:pt x="2700" y="5474"/>
                  </a:lnTo>
                  <a:lnTo>
                    <a:pt x="2725" y="4914"/>
                  </a:lnTo>
                  <a:lnTo>
                    <a:pt x="2725" y="2750"/>
                  </a:lnTo>
                  <a:lnTo>
                    <a:pt x="2700" y="2190"/>
                  </a:lnTo>
                  <a:lnTo>
                    <a:pt x="2267" y="1197"/>
                  </a:lnTo>
                  <a:lnTo>
                    <a:pt x="1528" y="459"/>
                  </a:lnTo>
                  <a:lnTo>
                    <a:pt x="561" y="51"/>
                  </a:lnTo>
                  <a:lnTo>
                    <a:pt x="1"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2479125" y="1254850"/>
              <a:ext cx="210050" cy="264150"/>
            </a:xfrm>
            <a:custGeom>
              <a:avLst/>
              <a:gdLst/>
              <a:ahLst/>
              <a:cxnLst/>
              <a:rect l="l" t="t" r="r" b="b"/>
              <a:pathLst>
                <a:path w="8402" h="10566" extrusionOk="0">
                  <a:moveTo>
                    <a:pt x="1" y="0"/>
                  </a:moveTo>
                  <a:lnTo>
                    <a:pt x="1" y="10566"/>
                  </a:lnTo>
                  <a:lnTo>
                    <a:pt x="8402" y="10566"/>
                  </a:lnTo>
                  <a:lnTo>
                    <a:pt x="84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223345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5" y="5627"/>
                  </a:lnTo>
                  <a:lnTo>
                    <a:pt x="2012" y="6747"/>
                  </a:lnTo>
                  <a:lnTo>
                    <a:pt x="1375" y="7944"/>
                  </a:lnTo>
                  <a:lnTo>
                    <a:pt x="841" y="9191"/>
                  </a:lnTo>
                  <a:lnTo>
                    <a:pt x="433" y="10515"/>
                  </a:lnTo>
                  <a:lnTo>
                    <a:pt x="153" y="11890"/>
                  </a:lnTo>
                  <a:lnTo>
                    <a:pt x="0" y="13316"/>
                  </a:lnTo>
                  <a:lnTo>
                    <a:pt x="0" y="14028"/>
                  </a:lnTo>
                  <a:lnTo>
                    <a:pt x="0" y="21004"/>
                  </a:lnTo>
                  <a:lnTo>
                    <a:pt x="0" y="21717"/>
                  </a:lnTo>
                  <a:lnTo>
                    <a:pt x="153" y="23143"/>
                  </a:lnTo>
                  <a:lnTo>
                    <a:pt x="433" y="24517"/>
                  </a:lnTo>
                  <a:lnTo>
                    <a:pt x="841" y="25841"/>
                  </a:lnTo>
                  <a:lnTo>
                    <a:pt x="1375" y="27089"/>
                  </a:lnTo>
                  <a:lnTo>
                    <a:pt x="2012" y="28285"/>
                  </a:lnTo>
                  <a:lnTo>
                    <a:pt x="2775"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7" y="33657"/>
                  </a:lnTo>
                  <a:lnTo>
                    <a:pt x="21284" y="32995"/>
                  </a:lnTo>
                  <a:lnTo>
                    <a:pt x="22404" y="32257"/>
                  </a:lnTo>
                  <a:lnTo>
                    <a:pt x="23448" y="31391"/>
                  </a:lnTo>
                  <a:lnTo>
                    <a:pt x="24390" y="30449"/>
                  </a:lnTo>
                  <a:lnTo>
                    <a:pt x="25256" y="29405"/>
                  </a:lnTo>
                  <a:lnTo>
                    <a:pt x="26019"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19" y="6747"/>
                  </a:lnTo>
                  <a:lnTo>
                    <a:pt x="25256" y="5627"/>
                  </a:lnTo>
                  <a:lnTo>
                    <a:pt x="24390" y="4583"/>
                  </a:lnTo>
                  <a:lnTo>
                    <a:pt x="23448" y="3641"/>
                  </a:lnTo>
                  <a:lnTo>
                    <a:pt x="22404" y="2776"/>
                  </a:lnTo>
                  <a:lnTo>
                    <a:pt x="21284" y="2037"/>
                  </a:lnTo>
                  <a:lnTo>
                    <a:pt x="20087" y="1375"/>
                  </a:lnTo>
                  <a:lnTo>
                    <a:pt x="18840" y="841"/>
                  </a:lnTo>
                  <a:lnTo>
                    <a:pt x="17516" y="433"/>
                  </a:lnTo>
                  <a:lnTo>
                    <a:pt x="16167" y="153"/>
                  </a:lnTo>
                  <a:lnTo>
                    <a:pt x="14741" y="26"/>
                  </a:lnTo>
                  <a:lnTo>
                    <a:pt x="14028"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7"/>
            <p:cNvSpPr/>
            <p:nvPr/>
          </p:nvSpPr>
          <p:spPr>
            <a:xfrm>
              <a:off x="2358200" y="933425"/>
              <a:ext cx="91050" cy="90400"/>
            </a:xfrm>
            <a:custGeom>
              <a:avLst/>
              <a:gdLst/>
              <a:ahLst/>
              <a:cxnLst/>
              <a:rect l="l" t="t" r="r" b="b"/>
              <a:pathLst>
                <a:path w="3642" h="3616" extrusionOk="0">
                  <a:moveTo>
                    <a:pt x="1808" y="1"/>
                  </a:moveTo>
                  <a:lnTo>
                    <a:pt x="1452" y="26"/>
                  </a:lnTo>
                  <a:lnTo>
                    <a:pt x="790" y="281"/>
                  </a:lnTo>
                  <a:lnTo>
                    <a:pt x="306" y="790"/>
                  </a:lnTo>
                  <a:lnTo>
                    <a:pt x="26" y="1426"/>
                  </a:lnTo>
                  <a:lnTo>
                    <a:pt x="0"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7"/>
            <p:cNvSpPr/>
            <p:nvPr/>
          </p:nvSpPr>
          <p:spPr>
            <a:xfrm>
              <a:off x="271845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1" y="3310"/>
                  </a:lnTo>
                  <a:lnTo>
                    <a:pt x="3335" y="2827"/>
                  </a:lnTo>
                  <a:lnTo>
                    <a:pt x="3615" y="2165"/>
                  </a:lnTo>
                  <a:lnTo>
                    <a:pt x="3641" y="1808"/>
                  </a:lnTo>
                  <a:lnTo>
                    <a:pt x="3615" y="1426"/>
                  </a:lnTo>
                  <a:lnTo>
                    <a:pt x="3335" y="790"/>
                  </a:lnTo>
                  <a:lnTo>
                    <a:pt x="2851" y="281"/>
                  </a:lnTo>
                  <a:lnTo>
                    <a:pt x="2190" y="26"/>
                  </a:lnTo>
                  <a:lnTo>
                    <a:pt x="1833"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206287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0" y="8402"/>
                  </a:lnTo>
                  <a:lnTo>
                    <a:pt x="41677" y="8402"/>
                  </a:lnTo>
                  <a:lnTo>
                    <a:pt x="41142" y="7485"/>
                  </a:lnTo>
                  <a:lnTo>
                    <a:pt x="39996" y="5805"/>
                  </a:lnTo>
                  <a:lnTo>
                    <a:pt x="38774" y="4303"/>
                  </a:lnTo>
                  <a:lnTo>
                    <a:pt x="37450" y="2979"/>
                  </a:lnTo>
                  <a:lnTo>
                    <a:pt x="35999" y="1910"/>
                  </a:lnTo>
                  <a:lnTo>
                    <a:pt x="34370" y="1070"/>
                  </a:lnTo>
                  <a:lnTo>
                    <a:pt x="32562" y="484"/>
                  </a:lnTo>
                  <a:lnTo>
                    <a:pt x="30500" y="179"/>
                  </a:lnTo>
                  <a:lnTo>
                    <a:pt x="29380" y="153"/>
                  </a:lnTo>
                  <a:lnTo>
                    <a:pt x="25052" y="1"/>
                  </a:lnTo>
                  <a:lnTo>
                    <a:pt x="25027" y="433"/>
                  </a:lnTo>
                  <a:lnTo>
                    <a:pt x="24874" y="1248"/>
                  </a:lnTo>
                  <a:lnTo>
                    <a:pt x="24543" y="2012"/>
                  </a:lnTo>
                  <a:lnTo>
                    <a:pt x="24085" y="2674"/>
                  </a:lnTo>
                  <a:lnTo>
                    <a:pt x="23524" y="3259"/>
                  </a:lnTo>
                  <a:lnTo>
                    <a:pt x="22863" y="3692"/>
                  </a:lnTo>
                  <a:lnTo>
                    <a:pt x="22099" y="4023"/>
                  </a:lnTo>
                  <a:lnTo>
                    <a:pt x="21284" y="4201"/>
                  </a:lnTo>
                  <a:lnTo>
                    <a:pt x="20418" y="4201"/>
                  </a:lnTo>
                  <a:lnTo>
                    <a:pt x="19578" y="4023"/>
                  </a:lnTo>
                  <a:lnTo>
                    <a:pt x="18840" y="3692"/>
                  </a:lnTo>
                  <a:lnTo>
                    <a:pt x="18153" y="3259"/>
                  </a:lnTo>
                  <a:lnTo>
                    <a:pt x="17593" y="2674"/>
                  </a:lnTo>
                  <a:lnTo>
                    <a:pt x="17134" y="2012"/>
                  </a:lnTo>
                  <a:lnTo>
                    <a:pt x="16803" y="1248"/>
                  </a:lnTo>
                  <a:lnTo>
                    <a:pt x="16651" y="433"/>
                  </a:lnTo>
                  <a:lnTo>
                    <a:pt x="16625"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a:off x="2439675" y="1359225"/>
              <a:ext cx="288325" cy="148950"/>
            </a:xfrm>
            <a:custGeom>
              <a:avLst/>
              <a:gdLst/>
              <a:ahLst/>
              <a:cxnLst/>
              <a:rect l="l" t="t" r="r" b="b"/>
              <a:pathLst>
                <a:path w="11533"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5"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2" y="3259"/>
                  </a:lnTo>
                  <a:lnTo>
                    <a:pt x="7791" y="3692"/>
                  </a:lnTo>
                  <a:lnTo>
                    <a:pt x="7027" y="4023"/>
                  </a:lnTo>
                  <a:lnTo>
                    <a:pt x="6212" y="4201"/>
                  </a:lnTo>
                  <a:lnTo>
                    <a:pt x="5346" y="4201"/>
                  </a:lnTo>
                  <a:lnTo>
                    <a:pt x="4506" y="4023"/>
                  </a:lnTo>
                  <a:lnTo>
                    <a:pt x="3768" y="3692"/>
                  </a:lnTo>
                  <a:lnTo>
                    <a:pt x="3081" y="3259"/>
                  </a:lnTo>
                  <a:lnTo>
                    <a:pt x="2521" y="2674"/>
                  </a:lnTo>
                  <a:lnTo>
                    <a:pt x="2062" y="2012"/>
                  </a:lnTo>
                  <a:lnTo>
                    <a:pt x="1731" y="1248"/>
                  </a:lnTo>
                  <a:lnTo>
                    <a:pt x="1579" y="433"/>
                  </a:lnTo>
                  <a:lnTo>
                    <a:pt x="1553" y="1"/>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2540875" y="974800"/>
              <a:ext cx="82125" cy="119675"/>
            </a:xfrm>
            <a:custGeom>
              <a:avLst/>
              <a:gdLst/>
              <a:ahLst/>
              <a:cxnLst/>
              <a:rect l="l" t="t" r="r" b="b"/>
              <a:pathLst>
                <a:path w="3285" h="4787" extrusionOk="0">
                  <a:moveTo>
                    <a:pt x="1553" y="0"/>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a:off x="2540875" y="1083625"/>
              <a:ext cx="82125" cy="37575"/>
            </a:xfrm>
            <a:custGeom>
              <a:avLst/>
              <a:gdLst/>
              <a:ahLst/>
              <a:cxnLst/>
              <a:rect l="l" t="t" r="r" b="b"/>
              <a:pathLst>
                <a:path w="3285" h="1503" extrusionOk="0">
                  <a:moveTo>
                    <a:pt x="0" y="1"/>
                  </a:moveTo>
                  <a:lnTo>
                    <a:pt x="0" y="306"/>
                  </a:lnTo>
                  <a:lnTo>
                    <a:pt x="280" y="841"/>
                  </a:lnTo>
                  <a:lnTo>
                    <a:pt x="764" y="1248"/>
                  </a:lnTo>
                  <a:lnTo>
                    <a:pt x="1298" y="1477"/>
                  </a:lnTo>
                  <a:lnTo>
                    <a:pt x="1528" y="1503"/>
                  </a:lnTo>
                  <a:lnTo>
                    <a:pt x="1782" y="1503"/>
                  </a:lnTo>
                  <a:lnTo>
                    <a:pt x="2011" y="1477"/>
                  </a:lnTo>
                  <a:lnTo>
                    <a:pt x="2521" y="1248"/>
                  </a:lnTo>
                  <a:lnTo>
                    <a:pt x="3004" y="841"/>
                  </a:lnTo>
                  <a:lnTo>
                    <a:pt x="3284" y="306"/>
                  </a:lnTo>
                  <a:lnTo>
                    <a:pt x="3284" y="1"/>
                  </a:lnTo>
                  <a:lnTo>
                    <a:pt x="2902" y="205"/>
                  </a:lnTo>
                  <a:lnTo>
                    <a:pt x="2062" y="434"/>
                  </a:lnTo>
                  <a:lnTo>
                    <a:pt x="1222" y="434"/>
                  </a:lnTo>
                  <a:lnTo>
                    <a:pt x="407" y="205"/>
                  </a:lnTo>
                  <a:lnTo>
                    <a:pt x="0"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a:off x="2377300" y="949350"/>
              <a:ext cx="26100" cy="26100"/>
            </a:xfrm>
            <a:custGeom>
              <a:avLst/>
              <a:gdLst/>
              <a:ahLst/>
              <a:cxnLst/>
              <a:rect l="l" t="t" r="r" b="b"/>
              <a:pathLst>
                <a:path w="1044" h="1044" extrusionOk="0">
                  <a:moveTo>
                    <a:pt x="509" y="0"/>
                  </a:moveTo>
                  <a:lnTo>
                    <a:pt x="306" y="26"/>
                  </a:lnTo>
                  <a:lnTo>
                    <a:pt x="26" y="306"/>
                  </a:lnTo>
                  <a:lnTo>
                    <a:pt x="0" y="509"/>
                  </a:lnTo>
                  <a:lnTo>
                    <a:pt x="26" y="738"/>
                  </a:lnTo>
                  <a:lnTo>
                    <a:pt x="306" y="1018"/>
                  </a:lnTo>
                  <a:lnTo>
                    <a:pt x="509" y="1044"/>
                  </a:lnTo>
                  <a:lnTo>
                    <a:pt x="738" y="1018"/>
                  </a:lnTo>
                  <a:lnTo>
                    <a:pt x="1019" y="738"/>
                  </a:lnTo>
                  <a:lnTo>
                    <a:pt x="1044" y="509"/>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2737525" y="949350"/>
              <a:ext cx="26775" cy="26100"/>
            </a:xfrm>
            <a:custGeom>
              <a:avLst/>
              <a:gdLst/>
              <a:ahLst/>
              <a:cxnLst/>
              <a:rect l="l" t="t" r="r" b="b"/>
              <a:pathLst>
                <a:path w="1071" h="1044" extrusionOk="0">
                  <a:moveTo>
                    <a:pt x="535" y="0"/>
                  </a:moveTo>
                  <a:lnTo>
                    <a:pt x="332" y="26"/>
                  </a:lnTo>
                  <a:lnTo>
                    <a:pt x="26" y="306"/>
                  </a:lnTo>
                  <a:lnTo>
                    <a:pt x="1" y="509"/>
                  </a:lnTo>
                  <a:lnTo>
                    <a:pt x="26" y="738"/>
                  </a:lnTo>
                  <a:lnTo>
                    <a:pt x="332" y="1018"/>
                  </a:lnTo>
                  <a:lnTo>
                    <a:pt x="535" y="1044"/>
                  </a:lnTo>
                  <a:lnTo>
                    <a:pt x="739" y="1018"/>
                  </a:lnTo>
                  <a:lnTo>
                    <a:pt x="1045" y="738"/>
                  </a:lnTo>
                  <a:lnTo>
                    <a:pt x="1070" y="509"/>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a:off x="2330825" y="1037175"/>
              <a:ext cx="145775" cy="68750"/>
            </a:xfrm>
            <a:custGeom>
              <a:avLst/>
              <a:gdLst/>
              <a:ahLst/>
              <a:cxnLst/>
              <a:rect l="l" t="t" r="r" b="b"/>
              <a:pathLst>
                <a:path w="5831" h="2750" extrusionOk="0">
                  <a:moveTo>
                    <a:pt x="1350" y="0"/>
                  </a:moveTo>
                  <a:lnTo>
                    <a:pt x="1095" y="26"/>
                  </a:lnTo>
                  <a:lnTo>
                    <a:pt x="586" y="229"/>
                  </a:lnTo>
                  <a:lnTo>
                    <a:pt x="230" y="611"/>
                  </a:lnTo>
                  <a:lnTo>
                    <a:pt x="1" y="1095"/>
                  </a:lnTo>
                  <a:lnTo>
                    <a:pt x="1" y="1375"/>
                  </a:lnTo>
                  <a:lnTo>
                    <a:pt x="1" y="1655"/>
                  </a:lnTo>
                  <a:lnTo>
                    <a:pt x="230" y="2164"/>
                  </a:lnTo>
                  <a:lnTo>
                    <a:pt x="586" y="2521"/>
                  </a:lnTo>
                  <a:lnTo>
                    <a:pt x="1095"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2691075" y="1037175"/>
              <a:ext cx="146400" cy="68750"/>
            </a:xfrm>
            <a:custGeom>
              <a:avLst/>
              <a:gdLst/>
              <a:ahLst/>
              <a:cxnLst/>
              <a:rect l="l" t="t" r="r" b="b"/>
              <a:pathLst>
                <a:path w="5856" h="2750" extrusionOk="0">
                  <a:moveTo>
                    <a:pt x="1375" y="0"/>
                  </a:moveTo>
                  <a:lnTo>
                    <a:pt x="1095" y="26"/>
                  </a:lnTo>
                  <a:lnTo>
                    <a:pt x="611" y="229"/>
                  </a:lnTo>
                  <a:lnTo>
                    <a:pt x="229" y="611"/>
                  </a:lnTo>
                  <a:lnTo>
                    <a:pt x="26" y="1095"/>
                  </a:lnTo>
                  <a:lnTo>
                    <a:pt x="0" y="1375"/>
                  </a:lnTo>
                  <a:lnTo>
                    <a:pt x="26" y="1655"/>
                  </a:lnTo>
                  <a:lnTo>
                    <a:pt x="229" y="2164"/>
                  </a:lnTo>
                  <a:lnTo>
                    <a:pt x="611" y="2521"/>
                  </a:lnTo>
                  <a:lnTo>
                    <a:pt x="1095" y="2750"/>
                  </a:lnTo>
                  <a:lnTo>
                    <a:pt x="4761" y="2750"/>
                  </a:lnTo>
                  <a:lnTo>
                    <a:pt x="5245" y="2521"/>
                  </a:lnTo>
                  <a:lnTo>
                    <a:pt x="5627" y="2164"/>
                  </a:lnTo>
                  <a:lnTo>
                    <a:pt x="5830" y="1655"/>
                  </a:lnTo>
                  <a:lnTo>
                    <a:pt x="5856" y="1375"/>
                  </a:lnTo>
                  <a:lnTo>
                    <a:pt x="5830" y="1095"/>
                  </a:lnTo>
                  <a:lnTo>
                    <a:pt x="5627" y="611"/>
                  </a:lnTo>
                  <a:lnTo>
                    <a:pt x="5245" y="229"/>
                  </a:lnTo>
                  <a:lnTo>
                    <a:pt x="4761" y="26"/>
                  </a:lnTo>
                  <a:lnTo>
                    <a:pt x="4481"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7"/>
            <p:cNvSpPr/>
            <p:nvPr/>
          </p:nvSpPr>
          <p:spPr>
            <a:xfrm>
              <a:off x="2188250" y="394325"/>
              <a:ext cx="791175" cy="526400"/>
            </a:xfrm>
            <a:custGeom>
              <a:avLst/>
              <a:gdLst/>
              <a:ahLst/>
              <a:cxnLst/>
              <a:rect l="l" t="t" r="r" b="b"/>
              <a:pathLst>
                <a:path w="31647" h="21056" extrusionOk="0">
                  <a:moveTo>
                    <a:pt x="15836" y="1"/>
                  </a:moveTo>
                  <a:lnTo>
                    <a:pt x="15022" y="26"/>
                  </a:lnTo>
                  <a:lnTo>
                    <a:pt x="13418" y="179"/>
                  </a:lnTo>
                  <a:lnTo>
                    <a:pt x="11865" y="510"/>
                  </a:lnTo>
                  <a:lnTo>
                    <a:pt x="10388" y="968"/>
                  </a:lnTo>
                  <a:lnTo>
                    <a:pt x="8962" y="1554"/>
                  </a:lnTo>
                  <a:lnTo>
                    <a:pt x="7613" y="2292"/>
                  </a:lnTo>
                  <a:lnTo>
                    <a:pt x="6366" y="3158"/>
                  </a:lnTo>
                  <a:lnTo>
                    <a:pt x="5194" y="4125"/>
                  </a:lnTo>
                  <a:lnTo>
                    <a:pt x="4100" y="5195"/>
                  </a:lnTo>
                  <a:lnTo>
                    <a:pt x="3132" y="6366"/>
                  </a:lnTo>
                  <a:lnTo>
                    <a:pt x="2292" y="7639"/>
                  </a:lnTo>
                  <a:lnTo>
                    <a:pt x="1554" y="8988"/>
                  </a:lnTo>
                  <a:lnTo>
                    <a:pt x="943" y="10388"/>
                  </a:lnTo>
                  <a:lnTo>
                    <a:pt x="485" y="11890"/>
                  </a:lnTo>
                  <a:lnTo>
                    <a:pt x="179" y="13418"/>
                  </a:lnTo>
                  <a:lnTo>
                    <a:pt x="1" y="15022"/>
                  </a:lnTo>
                  <a:lnTo>
                    <a:pt x="1" y="15836"/>
                  </a:lnTo>
                  <a:lnTo>
                    <a:pt x="1" y="21055"/>
                  </a:lnTo>
                  <a:lnTo>
                    <a:pt x="739" y="20597"/>
                  </a:lnTo>
                  <a:lnTo>
                    <a:pt x="2954" y="19044"/>
                  </a:lnTo>
                  <a:lnTo>
                    <a:pt x="5704" y="16702"/>
                  </a:lnTo>
                  <a:lnTo>
                    <a:pt x="7893" y="14411"/>
                  </a:lnTo>
                  <a:lnTo>
                    <a:pt x="9293" y="12654"/>
                  </a:lnTo>
                  <a:lnTo>
                    <a:pt x="9955" y="11687"/>
                  </a:lnTo>
                  <a:lnTo>
                    <a:pt x="10006" y="11839"/>
                  </a:lnTo>
                  <a:lnTo>
                    <a:pt x="10592" y="12883"/>
                  </a:lnTo>
                  <a:lnTo>
                    <a:pt x="11279" y="13825"/>
                  </a:lnTo>
                  <a:lnTo>
                    <a:pt x="12247" y="14894"/>
                  </a:lnTo>
                  <a:lnTo>
                    <a:pt x="13570" y="15989"/>
                  </a:lnTo>
                  <a:lnTo>
                    <a:pt x="15276" y="17007"/>
                  </a:lnTo>
                  <a:lnTo>
                    <a:pt x="17415" y="17822"/>
                  </a:lnTo>
                  <a:lnTo>
                    <a:pt x="18662" y="18102"/>
                  </a:lnTo>
                  <a:lnTo>
                    <a:pt x="18713" y="17440"/>
                  </a:lnTo>
                  <a:lnTo>
                    <a:pt x="18611" y="14971"/>
                  </a:lnTo>
                  <a:lnTo>
                    <a:pt x="18739" y="15098"/>
                  </a:lnTo>
                  <a:lnTo>
                    <a:pt x="20393" y="16346"/>
                  </a:lnTo>
                  <a:lnTo>
                    <a:pt x="22736" y="17720"/>
                  </a:lnTo>
                  <a:lnTo>
                    <a:pt x="24772" y="18662"/>
                  </a:lnTo>
                  <a:lnTo>
                    <a:pt x="27216" y="19579"/>
                  </a:lnTo>
                  <a:lnTo>
                    <a:pt x="30068" y="20368"/>
                  </a:lnTo>
                  <a:lnTo>
                    <a:pt x="31646" y="20674"/>
                  </a:lnTo>
                  <a:lnTo>
                    <a:pt x="31646" y="15836"/>
                  </a:lnTo>
                  <a:lnTo>
                    <a:pt x="31646" y="15022"/>
                  </a:lnTo>
                  <a:lnTo>
                    <a:pt x="31468" y="13418"/>
                  </a:lnTo>
                  <a:lnTo>
                    <a:pt x="31163" y="11890"/>
                  </a:lnTo>
                  <a:lnTo>
                    <a:pt x="30704" y="10388"/>
                  </a:lnTo>
                  <a:lnTo>
                    <a:pt x="30093" y="8988"/>
                  </a:lnTo>
                  <a:lnTo>
                    <a:pt x="29355" y="7639"/>
                  </a:lnTo>
                  <a:lnTo>
                    <a:pt x="28515" y="6366"/>
                  </a:lnTo>
                  <a:lnTo>
                    <a:pt x="27547" y="5195"/>
                  </a:lnTo>
                  <a:lnTo>
                    <a:pt x="26478" y="4125"/>
                  </a:lnTo>
                  <a:lnTo>
                    <a:pt x="25282" y="3158"/>
                  </a:lnTo>
                  <a:lnTo>
                    <a:pt x="24034" y="2292"/>
                  </a:lnTo>
                  <a:lnTo>
                    <a:pt x="22685" y="1554"/>
                  </a:lnTo>
                  <a:lnTo>
                    <a:pt x="21259" y="968"/>
                  </a:lnTo>
                  <a:lnTo>
                    <a:pt x="19782" y="510"/>
                  </a:lnTo>
                  <a:lnTo>
                    <a:pt x="18229" y="179"/>
                  </a:lnTo>
                  <a:lnTo>
                    <a:pt x="16651"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7"/>
            <p:cNvSpPr/>
            <p:nvPr/>
          </p:nvSpPr>
          <p:spPr>
            <a:xfrm>
              <a:off x="2348025" y="857050"/>
              <a:ext cx="110750" cy="21675"/>
            </a:xfrm>
            <a:custGeom>
              <a:avLst/>
              <a:gdLst/>
              <a:ahLst/>
              <a:cxnLst/>
              <a:rect l="l" t="t" r="r" b="b"/>
              <a:pathLst>
                <a:path w="4430" h="867" fill="none" extrusionOk="0">
                  <a:moveTo>
                    <a:pt x="4430" y="866"/>
                  </a:moveTo>
                  <a:lnTo>
                    <a:pt x="4201" y="662"/>
                  </a:lnTo>
                  <a:lnTo>
                    <a:pt x="3666" y="306"/>
                  </a:lnTo>
                  <a:lnTo>
                    <a:pt x="2826" y="1"/>
                  </a:lnTo>
                  <a:lnTo>
                    <a:pt x="1629" y="1"/>
                  </a:lnTo>
                  <a:lnTo>
                    <a:pt x="764" y="306"/>
                  </a:lnTo>
                  <a:lnTo>
                    <a:pt x="255"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2708900" y="857050"/>
              <a:ext cx="110775" cy="21675"/>
            </a:xfrm>
            <a:custGeom>
              <a:avLst/>
              <a:gdLst/>
              <a:ahLst/>
              <a:cxnLst/>
              <a:rect l="l" t="t" r="r" b="b"/>
              <a:pathLst>
                <a:path w="4431" h="867" fill="none" extrusionOk="0">
                  <a:moveTo>
                    <a:pt x="4430" y="866"/>
                  </a:moveTo>
                  <a:lnTo>
                    <a:pt x="4175" y="662"/>
                  </a:lnTo>
                  <a:lnTo>
                    <a:pt x="3666" y="306"/>
                  </a:lnTo>
                  <a:lnTo>
                    <a:pt x="2801" y="1"/>
                  </a:lnTo>
                  <a:lnTo>
                    <a:pt x="1604" y="1"/>
                  </a:lnTo>
                  <a:lnTo>
                    <a:pt x="764"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2521775" y="1172750"/>
              <a:ext cx="124125" cy="35650"/>
            </a:xfrm>
            <a:custGeom>
              <a:avLst/>
              <a:gdLst/>
              <a:ahLst/>
              <a:cxnLst/>
              <a:rect l="l" t="t" r="r" b="b"/>
              <a:pathLst>
                <a:path w="4965" h="1426" extrusionOk="0">
                  <a:moveTo>
                    <a:pt x="0" y="0"/>
                  </a:moveTo>
                  <a:lnTo>
                    <a:pt x="153" y="306"/>
                  </a:lnTo>
                  <a:lnTo>
                    <a:pt x="637" y="815"/>
                  </a:lnTo>
                  <a:lnTo>
                    <a:pt x="1273" y="1197"/>
                  </a:lnTo>
                  <a:lnTo>
                    <a:pt x="2062" y="1400"/>
                  </a:lnTo>
                  <a:lnTo>
                    <a:pt x="2495" y="1426"/>
                  </a:lnTo>
                  <a:lnTo>
                    <a:pt x="2903" y="1400"/>
                  </a:lnTo>
                  <a:lnTo>
                    <a:pt x="3692" y="1197"/>
                  </a:lnTo>
                  <a:lnTo>
                    <a:pt x="4328" y="815"/>
                  </a:lnTo>
                  <a:lnTo>
                    <a:pt x="4812" y="306"/>
                  </a:lnTo>
                  <a:lnTo>
                    <a:pt x="4965" y="0"/>
                  </a:lnTo>
                  <a:close/>
                </a:path>
              </a:pathLst>
            </a:custGeom>
            <a:solidFill>
              <a:srgbClr val="AE4C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3100950" y="970350"/>
              <a:ext cx="356450" cy="585575"/>
            </a:xfrm>
            <a:custGeom>
              <a:avLst/>
              <a:gdLst/>
              <a:ahLst/>
              <a:cxnLst/>
              <a:rect l="l" t="t" r="r" b="b"/>
              <a:pathLst>
                <a:path w="14258" h="23423" extrusionOk="0">
                  <a:moveTo>
                    <a:pt x="9192" y="0"/>
                  </a:moveTo>
                  <a:lnTo>
                    <a:pt x="8784" y="77"/>
                  </a:lnTo>
                  <a:lnTo>
                    <a:pt x="8402" y="357"/>
                  </a:lnTo>
                  <a:lnTo>
                    <a:pt x="8148" y="738"/>
                  </a:lnTo>
                  <a:lnTo>
                    <a:pt x="8071" y="993"/>
                  </a:lnTo>
                  <a:lnTo>
                    <a:pt x="6340" y="8529"/>
                  </a:lnTo>
                  <a:lnTo>
                    <a:pt x="6035" y="8453"/>
                  </a:lnTo>
                  <a:lnTo>
                    <a:pt x="7588" y="1757"/>
                  </a:lnTo>
                  <a:lnTo>
                    <a:pt x="7613" y="1502"/>
                  </a:lnTo>
                  <a:lnTo>
                    <a:pt x="7562" y="1019"/>
                  </a:lnTo>
                  <a:lnTo>
                    <a:pt x="7358" y="637"/>
                  </a:lnTo>
                  <a:lnTo>
                    <a:pt x="7027" y="357"/>
                  </a:lnTo>
                  <a:lnTo>
                    <a:pt x="6798" y="280"/>
                  </a:lnTo>
                  <a:lnTo>
                    <a:pt x="6595" y="255"/>
                  </a:lnTo>
                  <a:lnTo>
                    <a:pt x="6162" y="357"/>
                  </a:lnTo>
                  <a:lnTo>
                    <a:pt x="5805" y="611"/>
                  </a:lnTo>
                  <a:lnTo>
                    <a:pt x="5551" y="1019"/>
                  </a:lnTo>
                  <a:lnTo>
                    <a:pt x="5475" y="1273"/>
                  </a:lnTo>
                  <a:lnTo>
                    <a:pt x="3361" y="10413"/>
                  </a:lnTo>
                  <a:lnTo>
                    <a:pt x="3132" y="9547"/>
                  </a:lnTo>
                  <a:lnTo>
                    <a:pt x="2623" y="8172"/>
                  </a:lnTo>
                  <a:lnTo>
                    <a:pt x="2114" y="7205"/>
                  </a:lnTo>
                  <a:lnTo>
                    <a:pt x="1630" y="6594"/>
                  </a:lnTo>
                  <a:lnTo>
                    <a:pt x="943" y="6110"/>
                  </a:lnTo>
                  <a:lnTo>
                    <a:pt x="383" y="6034"/>
                  </a:lnTo>
                  <a:lnTo>
                    <a:pt x="332" y="6059"/>
                  </a:lnTo>
                  <a:lnTo>
                    <a:pt x="154" y="6136"/>
                  </a:lnTo>
                  <a:lnTo>
                    <a:pt x="1" y="6441"/>
                  </a:lnTo>
                  <a:lnTo>
                    <a:pt x="1" y="6950"/>
                  </a:lnTo>
                  <a:lnTo>
                    <a:pt x="26" y="7052"/>
                  </a:lnTo>
                  <a:lnTo>
                    <a:pt x="561" y="9980"/>
                  </a:lnTo>
                  <a:lnTo>
                    <a:pt x="1147" y="13493"/>
                  </a:lnTo>
                  <a:lnTo>
                    <a:pt x="1197" y="13875"/>
                  </a:lnTo>
                  <a:lnTo>
                    <a:pt x="1427" y="14537"/>
                  </a:lnTo>
                  <a:lnTo>
                    <a:pt x="1885" y="15301"/>
                  </a:lnTo>
                  <a:lnTo>
                    <a:pt x="2929" y="16116"/>
                  </a:lnTo>
                  <a:lnTo>
                    <a:pt x="3158" y="16192"/>
                  </a:lnTo>
                  <a:lnTo>
                    <a:pt x="1859" y="21844"/>
                  </a:lnTo>
                  <a:lnTo>
                    <a:pt x="8784" y="23422"/>
                  </a:lnTo>
                  <a:lnTo>
                    <a:pt x="10133" y="17669"/>
                  </a:lnTo>
                  <a:lnTo>
                    <a:pt x="10261" y="17694"/>
                  </a:lnTo>
                  <a:lnTo>
                    <a:pt x="10694" y="17592"/>
                  </a:lnTo>
                  <a:lnTo>
                    <a:pt x="11203" y="17312"/>
                  </a:lnTo>
                  <a:lnTo>
                    <a:pt x="11610" y="16778"/>
                  </a:lnTo>
                  <a:lnTo>
                    <a:pt x="11737" y="16396"/>
                  </a:lnTo>
                  <a:lnTo>
                    <a:pt x="12068" y="14944"/>
                  </a:lnTo>
                  <a:lnTo>
                    <a:pt x="12832" y="11737"/>
                  </a:lnTo>
                  <a:lnTo>
                    <a:pt x="13087" y="10617"/>
                  </a:lnTo>
                  <a:lnTo>
                    <a:pt x="13189" y="10107"/>
                  </a:lnTo>
                  <a:lnTo>
                    <a:pt x="14232" y="5627"/>
                  </a:lnTo>
                  <a:lnTo>
                    <a:pt x="14258" y="5397"/>
                  </a:lnTo>
                  <a:lnTo>
                    <a:pt x="14207" y="4965"/>
                  </a:lnTo>
                  <a:lnTo>
                    <a:pt x="14029" y="4608"/>
                  </a:lnTo>
                  <a:lnTo>
                    <a:pt x="13698" y="4354"/>
                  </a:lnTo>
                  <a:lnTo>
                    <a:pt x="13520" y="4277"/>
                  </a:lnTo>
                  <a:lnTo>
                    <a:pt x="13316" y="4252"/>
                  </a:lnTo>
                  <a:lnTo>
                    <a:pt x="12908" y="4354"/>
                  </a:lnTo>
                  <a:lnTo>
                    <a:pt x="12578" y="4583"/>
                  </a:lnTo>
                  <a:lnTo>
                    <a:pt x="12348" y="4965"/>
                  </a:lnTo>
                  <a:lnTo>
                    <a:pt x="12272" y="5194"/>
                  </a:lnTo>
                  <a:lnTo>
                    <a:pt x="11254" y="9649"/>
                  </a:lnTo>
                  <a:lnTo>
                    <a:pt x="10872" y="9573"/>
                  </a:lnTo>
                  <a:lnTo>
                    <a:pt x="12323" y="3284"/>
                  </a:lnTo>
                  <a:lnTo>
                    <a:pt x="12348" y="3030"/>
                  </a:lnTo>
                  <a:lnTo>
                    <a:pt x="12297" y="2546"/>
                  </a:lnTo>
                  <a:lnTo>
                    <a:pt x="12094" y="2164"/>
                  </a:lnTo>
                  <a:lnTo>
                    <a:pt x="11763" y="1884"/>
                  </a:lnTo>
                  <a:lnTo>
                    <a:pt x="11534" y="1808"/>
                  </a:lnTo>
                  <a:lnTo>
                    <a:pt x="11330" y="1782"/>
                  </a:lnTo>
                  <a:lnTo>
                    <a:pt x="10897" y="1884"/>
                  </a:lnTo>
                  <a:lnTo>
                    <a:pt x="10541" y="2139"/>
                  </a:lnTo>
                  <a:lnTo>
                    <a:pt x="10286" y="2546"/>
                  </a:lnTo>
                  <a:lnTo>
                    <a:pt x="10210" y="2801"/>
                  </a:lnTo>
                  <a:lnTo>
                    <a:pt x="8759" y="9089"/>
                  </a:lnTo>
                  <a:lnTo>
                    <a:pt x="8453" y="9013"/>
                  </a:lnTo>
                  <a:lnTo>
                    <a:pt x="10184" y="1477"/>
                  </a:lnTo>
                  <a:lnTo>
                    <a:pt x="10235" y="1222"/>
                  </a:lnTo>
                  <a:lnTo>
                    <a:pt x="10159" y="764"/>
                  </a:lnTo>
                  <a:lnTo>
                    <a:pt x="9955" y="357"/>
                  </a:lnTo>
                  <a:lnTo>
                    <a:pt x="9624" y="77"/>
                  </a:lnTo>
                  <a:lnTo>
                    <a:pt x="9421" y="26"/>
                  </a:lnTo>
                  <a:lnTo>
                    <a:pt x="9192"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7"/>
            <p:cNvSpPr/>
            <p:nvPr/>
          </p:nvSpPr>
          <p:spPr>
            <a:xfrm>
              <a:off x="3184975" y="1230025"/>
              <a:ext cx="25" cy="25"/>
            </a:xfrm>
            <a:custGeom>
              <a:avLst/>
              <a:gdLst/>
              <a:ahLst/>
              <a:cxnLst/>
              <a:rect l="l" t="t" r="r" b="b"/>
              <a:pathLst>
                <a:path w="1" h="1" extrusionOk="0">
                  <a:moveTo>
                    <a:pt x="0" y="0"/>
                  </a:moveTo>
                  <a:lnTo>
                    <a:pt x="0" y="0"/>
                  </a:lnTo>
                  <a:lnTo>
                    <a:pt x="0" y="0"/>
                  </a:lnTo>
                  <a:lnTo>
                    <a:pt x="0" y="0"/>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7"/>
            <p:cNvSpPr/>
            <p:nvPr/>
          </p:nvSpPr>
          <p:spPr>
            <a:xfrm>
              <a:off x="3218075" y="1174650"/>
              <a:ext cx="190950" cy="55400"/>
            </a:xfrm>
            <a:custGeom>
              <a:avLst/>
              <a:gdLst/>
              <a:ahLst/>
              <a:cxnLst/>
              <a:rect l="l" t="t" r="r" b="b"/>
              <a:pathLst>
                <a:path w="7638" h="2216" extrusionOk="0">
                  <a:moveTo>
                    <a:pt x="102" y="0"/>
                  </a:moveTo>
                  <a:lnTo>
                    <a:pt x="0" y="484"/>
                  </a:lnTo>
                  <a:lnTo>
                    <a:pt x="7536" y="2215"/>
                  </a:lnTo>
                  <a:lnTo>
                    <a:pt x="7638" y="1732"/>
                  </a:lnTo>
                  <a:lnTo>
                    <a:pt x="6569" y="1477"/>
                  </a:lnTo>
                  <a:lnTo>
                    <a:pt x="6187"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3184975" y="1223650"/>
              <a:ext cx="105675" cy="159150"/>
            </a:xfrm>
            <a:custGeom>
              <a:avLst/>
              <a:gdLst/>
              <a:ahLst/>
              <a:cxnLst/>
              <a:rect l="l" t="t" r="r" b="b"/>
              <a:pathLst>
                <a:path w="4227" h="6366" extrusionOk="0">
                  <a:moveTo>
                    <a:pt x="77" y="1"/>
                  </a:moveTo>
                  <a:lnTo>
                    <a:pt x="51" y="26"/>
                  </a:lnTo>
                  <a:lnTo>
                    <a:pt x="0" y="255"/>
                  </a:lnTo>
                  <a:lnTo>
                    <a:pt x="230" y="306"/>
                  </a:lnTo>
                  <a:lnTo>
                    <a:pt x="1121" y="612"/>
                  </a:lnTo>
                  <a:lnTo>
                    <a:pt x="1859" y="1019"/>
                  </a:lnTo>
                  <a:lnTo>
                    <a:pt x="2597" y="1656"/>
                  </a:lnTo>
                  <a:lnTo>
                    <a:pt x="3259" y="2572"/>
                  </a:lnTo>
                  <a:lnTo>
                    <a:pt x="3717" y="3794"/>
                  </a:lnTo>
                  <a:lnTo>
                    <a:pt x="3896" y="5347"/>
                  </a:lnTo>
                  <a:lnTo>
                    <a:pt x="3819" y="6315"/>
                  </a:lnTo>
                  <a:lnTo>
                    <a:pt x="4125" y="6365"/>
                  </a:lnTo>
                  <a:lnTo>
                    <a:pt x="4150" y="6213"/>
                  </a:lnTo>
                  <a:lnTo>
                    <a:pt x="4227" y="5118"/>
                  </a:lnTo>
                  <a:lnTo>
                    <a:pt x="4176" y="4125"/>
                  </a:lnTo>
                  <a:lnTo>
                    <a:pt x="3896" y="3005"/>
                  </a:lnTo>
                  <a:lnTo>
                    <a:pt x="3361" y="1936"/>
                  </a:lnTo>
                  <a:lnTo>
                    <a:pt x="2419" y="968"/>
                  </a:lnTo>
                  <a:lnTo>
                    <a:pt x="1401" y="383"/>
                  </a:lnTo>
                  <a:lnTo>
                    <a:pt x="561"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3162700" y="1403775"/>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3123225" y="1425425"/>
              <a:ext cx="238075" cy="100575"/>
            </a:xfrm>
            <a:custGeom>
              <a:avLst/>
              <a:gdLst/>
              <a:ahLst/>
              <a:cxnLst/>
              <a:rect l="l" t="t" r="r" b="b"/>
              <a:pathLst>
                <a:path w="9523" h="4023" extrusionOk="0">
                  <a:moveTo>
                    <a:pt x="434" y="0"/>
                  </a:moveTo>
                  <a:lnTo>
                    <a:pt x="1" y="1935"/>
                  </a:lnTo>
                  <a:lnTo>
                    <a:pt x="9064" y="4023"/>
                  </a:lnTo>
                  <a:lnTo>
                    <a:pt x="9523" y="2113"/>
                  </a:lnTo>
                  <a:lnTo>
                    <a:pt x="434" y="0"/>
                  </a:lnTo>
                  <a:close/>
                </a:path>
              </a:pathLst>
            </a:custGeom>
            <a:solidFill>
              <a:srgbClr val="E5C1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7"/>
            <p:cNvSpPr/>
            <p:nvPr/>
          </p:nvSpPr>
          <p:spPr>
            <a:xfrm>
              <a:off x="3100950" y="1463600"/>
              <a:ext cx="251450" cy="105675"/>
            </a:xfrm>
            <a:custGeom>
              <a:avLst/>
              <a:gdLst/>
              <a:ahLst/>
              <a:cxnLst/>
              <a:rect l="l" t="t" r="r" b="b"/>
              <a:pathLst>
                <a:path w="10058" h="4227" extrusionOk="0">
                  <a:moveTo>
                    <a:pt x="994" y="1"/>
                  </a:moveTo>
                  <a:lnTo>
                    <a:pt x="1" y="4227"/>
                  </a:lnTo>
                  <a:lnTo>
                    <a:pt x="9573" y="4227"/>
                  </a:lnTo>
                  <a:lnTo>
                    <a:pt x="10057" y="2088"/>
                  </a:lnTo>
                  <a:lnTo>
                    <a:pt x="99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17"/>
          <p:cNvSpPr/>
          <p:nvPr/>
        </p:nvSpPr>
        <p:spPr>
          <a:xfrm>
            <a:off x="7085325" y="3058974"/>
            <a:ext cx="230757" cy="220334"/>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87;p17"/>
          <p:cNvGrpSpPr/>
          <p:nvPr/>
        </p:nvGrpSpPr>
        <p:grpSpPr>
          <a:xfrm>
            <a:off x="6798689" y="1821556"/>
            <a:ext cx="988672" cy="988937"/>
            <a:chOff x="6654650" y="3665275"/>
            <a:chExt cx="409100" cy="409125"/>
          </a:xfrm>
        </p:grpSpPr>
        <p:sp>
          <p:nvSpPr>
            <p:cNvPr id="288" name="Google Shape;288;p17"/>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7"/>
          <p:cNvGrpSpPr/>
          <p:nvPr/>
        </p:nvGrpSpPr>
        <p:grpSpPr>
          <a:xfrm rot="1056885">
            <a:off x="5846075" y="2598965"/>
            <a:ext cx="653197" cy="653263"/>
            <a:chOff x="570875" y="4322250"/>
            <a:chExt cx="443300" cy="443325"/>
          </a:xfrm>
        </p:grpSpPr>
        <p:sp>
          <p:nvSpPr>
            <p:cNvPr id="291" name="Google Shape;291;p17"/>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17"/>
          <p:cNvSpPr/>
          <p:nvPr/>
        </p:nvSpPr>
        <p:spPr>
          <a:xfrm rot="2466764">
            <a:off x="5919348" y="2013235"/>
            <a:ext cx="320652" cy="30616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7"/>
          <p:cNvSpPr/>
          <p:nvPr/>
        </p:nvSpPr>
        <p:spPr>
          <a:xfrm rot="-1609291">
            <a:off x="6388277" y="2205867"/>
            <a:ext cx="230745" cy="22032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rot="2926506">
            <a:off x="7787335" y="2380405"/>
            <a:ext cx="172807" cy="165002"/>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rot="-1609235">
            <a:off x="7068254" y="1275087"/>
            <a:ext cx="155653" cy="14862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E25E-047E-7446-8356-DA0E415FA83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416A4E6-0D9D-4D44-9A56-D37153234DF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40545B6E-7322-A745-A014-203D3E43AC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5" name="Picture 4">
            <a:extLst>
              <a:ext uri="{FF2B5EF4-FFF2-40B4-BE49-F238E27FC236}">
                <a16:creationId xmlns:a16="http://schemas.microsoft.com/office/drawing/2014/main" id="{4E146883-9100-B544-91D0-1F63F37377B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23576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060B0-70C4-4846-B2DB-937B57F39C06}"/>
              </a:ext>
            </a:extLst>
          </p:cNvPr>
          <p:cNvSpPr>
            <a:spLocks noGrp="1"/>
          </p:cNvSpPr>
          <p:nvPr>
            <p:ph type="ctrTitle"/>
          </p:nvPr>
        </p:nvSpPr>
        <p:spPr>
          <a:xfrm>
            <a:off x="38516" y="393601"/>
            <a:ext cx="8335679" cy="4373271"/>
          </a:xfrm>
        </p:spPr>
        <p:txBody>
          <a:bodyPr/>
          <a:lstStyle/>
          <a:p>
            <a:r>
              <a:rPr lang="en-US" sz="2800" u="sng" dirty="0">
                <a:solidFill>
                  <a:schemeClr val="tx2">
                    <a:lumMod val="10000"/>
                  </a:schemeClr>
                </a:solidFill>
              </a:rPr>
              <a:t>Learning Objectives: </a:t>
            </a:r>
            <a:br>
              <a:rPr lang="en-US" sz="2800" u="sng" dirty="0">
                <a:solidFill>
                  <a:schemeClr val="tx2">
                    <a:lumMod val="10000"/>
                  </a:schemeClr>
                </a:solidFill>
              </a:rPr>
            </a:br>
            <a:br>
              <a:rPr lang="en-US" sz="2800" u="sng" dirty="0">
                <a:solidFill>
                  <a:schemeClr val="tx2">
                    <a:lumMod val="10000"/>
                  </a:schemeClr>
                </a:solidFill>
              </a:rPr>
            </a:br>
            <a:r>
              <a:rPr lang="en-US" sz="2800" dirty="0">
                <a:solidFill>
                  <a:schemeClr val="tx2">
                    <a:lumMod val="10000"/>
                  </a:schemeClr>
                </a:solidFill>
              </a:rPr>
              <a:t>Review the functions of the body, developmental stages of the adolescent brain </a:t>
            </a:r>
            <a:br>
              <a:rPr lang="en-US" sz="2800" dirty="0">
                <a:solidFill>
                  <a:schemeClr val="tx2">
                    <a:lumMod val="10000"/>
                  </a:schemeClr>
                </a:solidFill>
              </a:rPr>
            </a:br>
            <a:br>
              <a:rPr lang="en-US" sz="2800" dirty="0">
                <a:solidFill>
                  <a:schemeClr val="tx2">
                    <a:lumMod val="10000"/>
                  </a:schemeClr>
                </a:solidFill>
              </a:rPr>
            </a:br>
            <a:r>
              <a:rPr lang="en-US" sz="2800" dirty="0">
                <a:solidFill>
                  <a:schemeClr val="tx2">
                    <a:lumMod val="10000"/>
                  </a:schemeClr>
                </a:solidFill>
              </a:rPr>
              <a:t>Participants will discover ways to teach the material to their adolescent populations, </a:t>
            </a:r>
            <a:br>
              <a:rPr lang="en-US" sz="2800" dirty="0">
                <a:solidFill>
                  <a:schemeClr val="tx2">
                    <a:lumMod val="10000"/>
                  </a:schemeClr>
                </a:solidFill>
              </a:rPr>
            </a:br>
            <a:br>
              <a:rPr lang="en-US" sz="2800" dirty="0">
                <a:solidFill>
                  <a:schemeClr val="tx2">
                    <a:lumMod val="10000"/>
                  </a:schemeClr>
                </a:solidFill>
              </a:rPr>
            </a:br>
            <a:r>
              <a:rPr lang="en-US" sz="2800" dirty="0">
                <a:solidFill>
                  <a:schemeClr val="tx2">
                    <a:lumMod val="10000"/>
                  </a:schemeClr>
                </a:solidFill>
              </a:rPr>
              <a:t>Practice answering “difficult questions” related to puberty</a:t>
            </a:r>
          </a:p>
        </p:txBody>
      </p:sp>
      <p:sp>
        <p:nvSpPr>
          <p:cNvPr id="4" name="Slide Number Placeholder 3">
            <a:extLst>
              <a:ext uri="{FF2B5EF4-FFF2-40B4-BE49-F238E27FC236}">
                <a16:creationId xmlns:a16="http://schemas.microsoft.com/office/drawing/2014/main" id="{1198B4AC-ED93-B441-859A-82AA3098B8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grpSp>
        <p:nvGrpSpPr>
          <p:cNvPr id="6" name="Google Shape;1385;p46">
            <a:extLst>
              <a:ext uri="{FF2B5EF4-FFF2-40B4-BE49-F238E27FC236}">
                <a16:creationId xmlns:a16="http://schemas.microsoft.com/office/drawing/2014/main" id="{90709A7E-59FC-0042-9BA9-F520B16BCBD3}"/>
              </a:ext>
            </a:extLst>
          </p:cNvPr>
          <p:cNvGrpSpPr/>
          <p:nvPr/>
        </p:nvGrpSpPr>
        <p:grpSpPr>
          <a:xfrm flipH="1">
            <a:off x="7450037" y="3555662"/>
            <a:ext cx="1655447" cy="1389731"/>
            <a:chOff x="238125" y="394325"/>
            <a:chExt cx="1399600" cy="1174950"/>
          </a:xfrm>
        </p:grpSpPr>
        <p:sp>
          <p:nvSpPr>
            <p:cNvPr id="7" name="Google Shape;1386;p46">
              <a:extLst>
                <a:ext uri="{FF2B5EF4-FFF2-40B4-BE49-F238E27FC236}">
                  <a16:creationId xmlns:a16="http://schemas.microsoft.com/office/drawing/2014/main" id="{AE0B8AE0-1C79-9842-A909-FB2108E40100}"/>
                </a:ext>
              </a:extLst>
            </p:cNvPr>
            <p:cNvSpPr/>
            <p:nvPr/>
          </p:nvSpPr>
          <p:spPr>
            <a:xfrm>
              <a:off x="352675" y="866600"/>
              <a:ext cx="68125" cy="190975"/>
            </a:xfrm>
            <a:custGeom>
              <a:avLst/>
              <a:gdLst/>
              <a:ahLst/>
              <a:cxnLst/>
              <a:rect l="l" t="t" r="r" b="b"/>
              <a:pathLst>
                <a:path w="2725" h="7639" extrusionOk="0">
                  <a:moveTo>
                    <a:pt x="2725" y="0"/>
                  </a:moveTo>
                  <a:lnTo>
                    <a:pt x="2190" y="51"/>
                  </a:lnTo>
                  <a:lnTo>
                    <a:pt x="1197" y="459"/>
                  </a:lnTo>
                  <a:lnTo>
                    <a:pt x="459" y="1197"/>
                  </a:lnTo>
                  <a:lnTo>
                    <a:pt x="52" y="2190"/>
                  </a:lnTo>
                  <a:lnTo>
                    <a:pt x="1" y="2750"/>
                  </a:lnTo>
                  <a:lnTo>
                    <a:pt x="1" y="4914"/>
                  </a:lnTo>
                  <a:lnTo>
                    <a:pt x="52" y="5474"/>
                  </a:lnTo>
                  <a:lnTo>
                    <a:pt x="459" y="6467"/>
                  </a:lnTo>
                  <a:lnTo>
                    <a:pt x="1197" y="7205"/>
                  </a:lnTo>
                  <a:lnTo>
                    <a:pt x="2190" y="7613"/>
                  </a:lnTo>
                  <a:lnTo>
                    <a:pt x="2725" y="7638"/>
                  </a:lnTo>
                  <a:lnTo>
                    <a:pt x="2725"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87;p46">
              <a:extLst>
                <a:ext uri="{FF2B5EF4-FFF2-40B4-BE49-F238E27FC236}">
                  <a16:creationId xmlns:a16="http://schemas.microsoft.com/office/drawing/2014/main" id="{5404981D-3231-7F47-8373-4E64592DA4AA}"/>
                </a:ext>
              </a:extLst>
            </p:cNvPr>
            <p:cNvSpPr/>
            <p:nvPr/>
          </p:nvSpPr>
          <p:spPr>
            <a:xfrm>
              <a:off x="1097350" y="866600"/>
              <a:ext cx="68125" cy="190975"/>
            </a:xfrm>
            <a:custGeom>
              <a:avLst/>
              <a:gdLst/>
              <a:ahLst/>
              <a:cxnLst/>
              <a:rect l="l" t="t" r="r" b="b"/>
              <a:pathLst>
                <a:path w="2725" h="7639" extrusionOk="0">
                  <a:moveTo>
                    <a:pt x="0" y="0"/>
                  </a:moveTo>
                  <a:lnTo>
                    <a:pt x="0" y="7638"/>
                  </a:lnTo>
                  <a:lnTo>
                    <a:pt x="561" y="7613"/>
                  </a:lnTo>
                  <a:lnTo>
                    <a:pt x="1553" y="7205"/>
                  </a:lnTo>
                  <a:lnTo>
                    <a:pt x="2292" y="6467"/>
                  </a:lnTo>
                  <a:lnTo>
                    <a:pt x="2699" y="5474"/>
                  </a:lnTo>
                  <a:lnTo>
                    <a:pt x="2725" y="4914"/>
                  </a:lnTo>
                  <a:lnTo>
                    <a:pt x="2725" y="2750"/>
                  </a:lnTo>
                  <a:lnTo>
                    <a:pt x="2699" y="2190"/>
                  </a:lnTo>
                  <a:lnTo>
                    <a:pt x="2292" y="1197"/>
                  </a:lnTo>
                  <a:lnTo>
                    <a:pt x="1553" y="459"/>
                  </a:lnTo>
                  <a:lnTo>
                    <a:pt x="561" y="51"/>
                  </a:lnTo>
                  <a:lnTo>
                    <a:pt x="0"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88;p46">
              <a:extLst>
                <a:ext uri="{FF2B5EF4-FFF2-40B4-BE49-F238E27FC236}">
                  <a16:creationId xmlns:a16="http://schemas.microsoft.com/office/drawing/2014/main" id="{68150E71-18B8-BB4D-B9F4-C6F3E9CB67A8}"/>
                </a:ext>
              </a:extLst>
            </p:cNvPr>
            <p:cNvSpPr/>
            <p:nvPr/>
          </p:nvSpPr>
          <p:spPr>
            <a:xfrm>
              <a:off x="654375" y="1254850"/>
              <a:ext cx="210675" cy="264150"/>
            </a:xfrm>
            <a:custGeom>
              <a:avLst/>
              <a:gdLst/>
              <a:ahLst/>
              <a:cxnLst/>
              <a:rect l="l" t="t" r="r" b="b"/>
              <a:pathLst>
                <a:path w="8427" h="10566" extrusionOk="0">
                  <a:moveTo>
                    <a:pt x="0" y="0"/>
                  </a:moveTo>
                  <a:lnTo>
                    <a:pt x="0" y="10566"/>
                  </a:lnTo>
                  <a:lnTo>
                    <a:pt x="8427" y="10566"/>
                  </a:lnTo>
                  <a:lnTo>
                    <a:pt x="8427"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89;p46">
              <a:extLst>
                <a:ext uri="{FF2B5EF4-FFF2-40B4-BE49-F238E27FC236}">
                  <a16:creationId xmlns:a16="http://schemas.microsoft.com/office/drawing/2014/main" id="{EDAB05BA-29F4-044B-9208-4AEEFF91BFDE}"/>
                </a:ext>
              </a:extLst>
            </p:cNvPr>
            <p:cNvSpPr/>
            <p:nvPr/>
          </p:nvSpPr>
          <p:spPr>
            <a:xfrm>
              <a:off x="408675" y="439525"/>
              <a:ext cx="701425" cy="875800"/>
            </a:xfrm>
            <a:custGeom>
              <a:avLst/>
              <a:gdLst/>
              <a:ahLst/>
              <a:cxnLst/>
              <a:rect l="l" t="t" r="r" b="b"/>
              <a:pathLst>
                <a:path w="28057" h="35032" extrusionOk="0">
                  <a:moveTo>
                    <a:pt x="14029" y="1"/>
                  </a:moveTo>
                  <a:lnTo>
                    <a:pt x="13290" y="26"/>
                  </a:lnTo>
                  <a:lnTo>
                    <a:pt x="11890" y="153"/>
                  </a:lnTo>
                  <a:lnTo>
                    <a:pt x="10515" y="433"/>
                  </a:lnTo>
                  <a:lnTo>
                    <a:pt x="9192" y="841"/>
                  </a:lnTo>
                  <a:lnTo>
                    <a:pt x="7944" y="1375"/>
                  </a:lnTo>
                  <a:lnTo>
                    <a:pt x="6748" y="2037"/>
                  </a:lnTo>
                  <a:lnTo>
                    <a:pt x="5627" y="2776"/>
                  </a:lnTo>
                  <a:lnTo>
                    <a:pt x="4584" y="3641"/>
                  </a:lnTo>
                  <a:lnTo>
                    <a:pt x="3642" y="4583"/>
                  </a:lnTo>
                  <a:lnTo>
                    <a:pt x="2776" y="5627"/>
                  </a:lnTo>
                  <a:lnTo>
                    <a:pt x="2038" y="6747"/>
                  </a:lnTo>
                  <a:lnTo>
                    <a:pt x="1376" y="7944"/>
                  </a:lnTo>
                  <a:lnTo>
                    <a:pt x="841" y="9191"/>
                  </a:lnTo>
                  <a:lnTo>
                    <a:pt x="434" y="10515"/>
                  </a:lnTo>
                  <a:lnTo>
                    <a:pt x="154" y="11890"/>
                  </a:lnTo>
                  <a:lnTo>
                    <a:pt x="1" y="13316"/>
                  </a:lnTo>
                  <a:lnTo>
                    <a:pt x="1" y="14028"/>
                  </a:lnTo>
                  <a:lnTo>
                    <a:pt x="1" y="21004"/>
                  </a:lnTo>
                  <a:lnTo>
                    <a:pt x="1" y="21717"/>
                  </a:lnTo>
                  <a:lnTo>
                    <a:pt x="154" y="23143"/>
                  </a:lnTo>
                  <a:lnTo>
                    <a:pt x="434" y="24517"/>
                  </a:lnTo>
                  <a:lnTo>
                    <a:pt x="841" y="25841"/>
                  </a:lnTo>
                  <a:lnTo>
                    <a:pt x="1376" y="27089"/>
                  </a:lnTo>
                  <a:lnTo>
                    <a:pt x="2038" y="28285"/>
                  </a:lnTo>
                  <a:lnTo>
                    <a:pt x="2776" y="29405"/>
                  </a:lnTo>
                  <a:lnTo>
                    <a:pt x="3642" y="30449"/>
                  </a:lnTo>
                  <a:lnTo>
                    <a:pt x="4584" y="31391"/>
                  </a:lnTo>
                  <a:lnTo>
                    <a:pt x="5627" y="32257"/>
                  </a:lnTo>
                  <a:lnTo>
                    <a:pt x="6748" y="32995"/>
                  </a:lnTo>
                  <a:lnTo>
                    <a:pt x="7944" y="33657"/>
                  </a:lnTo>
                  <a:lnTo>
                    <a:pt x="9192" y="34192"/>
                  </a:lnTo>
                  <a:lnTo>
                    <a:pt x="10515" y="34599"/>
                  </a:lnTo>
                  <a:lnTo>
                    <a:pt x="11890" y="34879"/>
                  </a:lnTo>
                  <a:lnTo>
                    <a:pt x="13290" y="35006"/>
                  </a:lnTo>
                  <a:lnTo>
                    <a:pt x="14029" y="35032"/>
                  </a:lnTo>
                  <a:lnTo>
                    <a:pt x="14742" y="35006"/>
                  </a:lnTo>
                  <a:lnTo>
                    <a:pt x="16167" y="34879"/>
                  </a:lnTo>
                  <a:lnTo>
                    <a:pt x="17542" y="34599"/>
                  </a:lnTo>
                  <a:lnTo>
                    <a:pt x="18841" y="34192"/>
                  </a:lnTo>
                  <a:lnTo>
                    <a:pt x="20113" y="33657"/>
                  </a:lnTo>
                  <a:lnTo>
                    <a:pt x="21310" y="32995"/>
                  </a:lnTo>
                  <a:lnTo>
                    <a:pt x="22430" y="32257"/>
                  </a:lnTo>
                  <a:lnTo>
                    <a:pt x="23449" y="31391"/>
                  </a:lnTo>
                  <a:lnTo>
                    <a:pt x="24416" y="30449"/>
                  </a:lnTo>
                  <a:lnTo>
                    <a:pt x="25282" y="29405"/>
                  </a:lnTo>
                  <a:lnTo>
                    <a:pt x="26020" y="28285"/>
                  </a:lnTo>
                  <a:lnTo>
                    <a:pt x="26682" y="27089"/>
                  </a:lnTo>
                  <a:lnTo>
                    <a:pt x="27216" y="25841"/>
                  </a:lnTo>
                  <a:lnTo>
                    <a:pt x="27624" y="24517"/>
                  </a:lnTo>
                  <a:lnTo>
                    <a:pt x="27904" y="23143"/>
                  </a:lnTo>
                  <a:lnTo>
                    <a:pt x="28031" y="21717"/>
                  </a:lnTo>
                  <a:lnTo>
                    <a:pt x="28057" y="21004"/>
                  </a:lnTo>
                  <a:lnTo>
                    <a:pt x="28057" y="14028"/>
                  </a:lnTo>
                  <a:lnTo>
                    <a:pt x="28031" y="13316"/>
                  </a:lnTo>
                  <a:lnTo>
                    <a:pt x="27904" y="11890"/>
                  </a:lnTo>
                  <a:lnTo>
                    <a:pt x="27624" y="10515"/>
                  </a:lnTo>
                  <a:lnTo>
                    <a:pt x="27216" y="9191"/>
                  </a:lnTo>
                  <a:lnTo>
                    <a:pt x="26682" y="7944"/>
                  </a:lnTo>
                  <a:lnTo>
                    <a:pt x="26020" y="6747"/>
                  </a:lnTo>
                  <a:lnTo>
                    <a:pt x="25282" y="5627"/>
                  </a:lnTo>
                  <a:lnTo>
                    <a:pt x="24416" y="4583"/>
                  </a:lnTo>
                  <a:lnTo>
                    <a:pt x="23449" y="3641"/>
                  </a:lnTo>
                  <a:lnTo>
                    <a:pt x="22430" y="2776"/>
                  </a:lnTo>
                  <a:lnTo>
                    <a:pt x="21310" y="2037"/>
                  </a:lnTo>
                  <a:lnTo>
                    <a:pt x="20113" y="1375"/>
                  </a:lnTo>
                  <a:lnTo>
                    <a:pt x="18841" y="841"/>
                  </a:lnTo>
                  <a:lnTo>
                    <a:pt x="17542" y="433"/>
                  </a:lnTo>
                  <a:lnTo>
                    <a:pt x="16167" y="153"/>
                  </a:lnTo>
                  <a:lnTo>
                    <a:pt x="14742" y="26"/>
                  </a:lnTo>
                  <a:lnTo>
                    <a:pt x="14029" y="1"/>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90;p46">
              <a:extLst>
                <a:ext uri="{FF2B5EF4-FFF2-40B4-BE49-F238E27FC236}">
                  <a16:creationId xmlns:a16="http://schemas.microsoft.com/office/drawing/2014/main" id="{875BC454-0FED-A742-97C1-2C44A029372E}"/>
                </a:ext>
              </a:extLst>
            </p:cNvPr>
            <p:cNvSpPr/>
            <p:nvPr/>
          </p:nvSpPr>
          <p:spPr>
            <a:xfrm>
              <a:off x="533425" y="933425"/>
              <a:ext cx="91050" cy="90400"/>
            </a:xfrm>
            <a:custGeom>
              <a:avLst/>
              <a:gdLst/>
              <a:ahLst/>
              <a:cxnLst/>
              <a:rect l="l" t="t" r="r" b="b"/>
              <a:pathLst>
                <a:path w="3642" h="3616" extrusionOk="0">
                  <a:moveTo>
                    <a:pt x="1834" y="1"/>
                  </a:moveTo>
                  <a:lnTo>
                    <a:pt x="1452" y="26"/>
                  </a:lnTo>
                  <a:lnTo>
                    <a:pt x="790" y="281"/>
                  </a:lnTo>
                  <a:lnTo>
                    <a:pt x="306" y="790"/>
                  </a:lnTo>
                  <a:lnTo>
                    <a:pt x="26" y="1426"/>
                  </a:lnTo>
                  <a:lnTo>
                    <a:pt x="1" y="1808"/>
                  </a:lnTo>
                  <a:lnTo>
                    <a:pt x="26" y="2165"/>
                  </a:lnTo>
                  <a:lnTo>
                    <a:pt x="306" y="2827"/>
                  </a:lnTo>
                  <a:lnTo>
                    <a:pt x="790" y="3310"/>
                  </a:lnTo>
                  <a:lnTo>
                    <a:pt x="1452" y="3590"/>
                  </a:lnTo>
                  <a:lnTo>
                    <a:pt x="1834" y="3616"/>
                  </a:lnTo>
                  <a:lnTo>
                    <a:pt x="2190" y="3590"/>
                  </a:lnTo>
                  <a:lnTo>
                    <a:pt x="2852" y="3310"/>
                  </a:lnTo>
                  <a:lnTo>
                    <a:pt x="3336" y="2827"/>
                  </a:lnTo>
                  <a:lnTo>
                    <a:pt x="3616" y="2165"/>
                  </a:lnTo>
                  <a:lnTo>
                    <a:pt x="3642" y="1808"/>
                  </a:lnTo>
                  <a:lnTo>
                    <a:pt x="3616" y="1426"/>
                  </a:lnTo>
                  <a:lnTo>
                    <a:pt x="3336" y="790"/>
                  </a:lnTo>
                  <a:lnTo>
                    <a:pt x="2852" y="281"/>
                  </a:lnTo>
                  <a:lnTo>
                    <a:pt x="2190" y="26"/>
                  </a:lnTo>
                  <a:lnTo>
                    <a:pt x="1834"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91;p46">
              <a:extLst>
                <a:ext uri="{FF2B5EF4-FFF2-40B4-BE49-F238E27FC236}">
                  <a16:creationId xmlns:a16="http://schemas.microsoft.com/office/drawing/2014/main" id="{BEA71952-013F-3B40-B193-632F18155CE7}"/>
                </a:ext>
              </a:extLst>
            </p:cNvPr>
            <p:cNvSpPr/>
            <p:nvPr/>
          </p:nvSpPr>
          <p:spPr>
            <a:xfrm>
              <a:off x="894325" y="933425"/>
              <a:ext cx="91025" cy="90400"/>
            </a:xfrm>
            <a:custGeom>
              <a:avLst/>
              <a:gdLst/>
              <a:ahLst/>
              <a:cxnLst/>
              <a:rect l="l" t="t" r="r" b="b"/>
              <a:pathLst>
                <a:path w="3641" h="3616" extrusionOk="0">
                  <a:moveTo>
                    <a:pt x="1808" y="1"/>
                  </a:moveTo>
                  <a:lnTo>
                    <a:pt x="1451" y="26"/>
                  </a:lnTo>
                  <a:lnTo>
                    <a:pt x="789" y="281"/>
                  </a:lnTo>
                  <a:lnTo>
                    <a:pt x="306" y="790"/>
                  </a:lnTo>
                  <a:lnTo>
                    <a:pt x="26" y="1426"/>
                  </a:lnTo>
                  <a:lnTo>
                    <a:pt x="0" y="1808"/>
                  </a:lnTo>
                  <a:lnTo>
                    <a:pt x="26" y="2165"/>
                  </a:lnTo>
                  <a:lnTo>
                    <a:pt x="306" y="2827"/>
                  </a:lnTo>
                  <a:lnTo>
                    <a:pt x="789" y="3310"/>
                  </a:lnTo>
                  <a:lnTo>
                    <a:pt x="1451" y="3590"/>
                  </a:lnTo>
                  <a:lnTo>
                    <a:pt x="1808" y="3616"/>
                  </a:lnTo>
                  <a:lnTo>
                    <a:pt x="2190" y="3590"/>
                  </a:lnTo>
                  <a:lnTo>
                    <a:pt x="2826" y="3310"/>
                  </a:lnTo>
                  <a:lnTo>
                    <a:pt x="3335" y="2827"/>
                  </a:lnTo>
                  <a:lnTo>
                    <a:pt x="3615" y="2165"/>
                  </a:lnTo>
                  <a:lnTo>
                    <a:pt x="3641" y="1808"/>
                  </a:lnTo>
                  <a:lnTo>
                    <a:pt x="3615" y="1426"/>
                  </a:lnTo>
                  <a:lnTo>
                    <a:pt x="3335" y="790"/>
                  </a:lnTo>
                  <a:lnTo>
                    <a:pt x="2826" y="281"/>
                  </a:lnTo>
                  <a:lnTo>
                    <a:pt x="2190" y="26"/>
                  </a:lnTo>
                  <a:lnTo>
                    <a:pt x="1808" y="1"/>
                  </a:lnTo>
                  <a:close/>
                </a:path>
              </a:pathLst>
            </a:custGeom>
            <a:solidFill>
              <a:srgbClr val="5931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92;p46">
              <a:extLst>
                <a:ext uri="{FF2B5EF4-FFF2-40B4-BE49-F238E27FC236}">
                  <a16:creationId xmlns:a16="http://schemas.microsoft.com/office/drawing/2014/main" id="{7CC5D34A-EF3A-5C4D-A134-433C5F2CA8B2}"/>
                </a:ext>
              </a:extLst>
            </p:cNvPr>
            <p:cNvSpPr/>
            <p:nvPr/>
          </p:nvSpPr>
          <p:spPr>
            <a:xfrm>
              <a:off x="238125" y="1359225"/>
              <a:ext cx="1042550" cy="210050"/>
            </a:xfrm>
            <a:custGeom>
              <a:avLst/>
              <a:gdLst/>
              <a:ahLst/>
              <a:cxnLst/>
              <a:rect l="l" t="t" r="r" b="b"/>
              <a:pathLst>
                <a:path w="41702" h="8402" extrusionOk="0">
                  <a:moveTo>
                    <a:pt x="16625" y="1"/>
                  </a:moveTo>
                  <a:lnTo>
                    <a:pt x="12297" y="153"/>
                  </a:lnTo>
                  <a:lnTo>
                    <a:pt x="11176" y="179"/>
                  </a:lnTo>
                  <a:lnTo>
                    <a:pt x="9140" y="484"/>
                  </a:lnTo>
                  <a:lnTo>
                    <a:pt x="7307" y="1070"/>
                  </a:lnTo>
                  <a:lnTo>
                    <a:pt x="5677" y="1910"/>
                  </a:lnTo>
                  <a:lnTo>
                    <a:pt x="4226" y="2979"/>
                  </a:lnTo>
                  <a:lnTo>
                    <a:pt x="2902" y="4303"/>
                  </a:lnTo>
                  <a:lnTo>
                    <a:pt x="1680" y="5805"/>
                  </a:lnTo>
                  <a:lnTo>
                    <a:pt x="560" y="7485"/>
                  </a:lnTo>
                  <a:lnTo>
                    <a:pt x="0" y="8402"/>
                  </a:lnTo>
                  <a:lnTo>
                    <a:pt x="41702" y="8402"/>
                  </a:lnTo>
                  <a:lnTo>
                    <a:pt x="41141" y="7485"/>
                  </a:lnTo>
                  <a:lnTo>
                    <a:pt x="39996" y="5805"/>
                  </a:lnTo>
                  <a:lnTo>
                    <a:pt x="38799" y="4303"/>
                  </a:lnTo>
                  <a:lnTo>
                    <a:pt x="37475" y="2979"/>
                  </a:lnTo>
                  <a:lnTo>
                    <a:pt x="36024" y="1910"/>
                  </a:lnTo>
                  <a:lnTo>
                    <a:pt x="34395" y="1070"/>
                  </a:lnTo>
                  <a:lnTo>
                    <a:pt x="32562" y="484"/>
                  </a:lnTo>
                  <a:lnTo>
                    <a:pt x="30525" y="179"/>
                  </a:lnTo>
                  <a:lnTo>
                    <a:pt x="29380" y="153"/>
                  </a:lnTo>
                  <a:lnTo>
                    <a:pt x="25051" y="1"/>
                  </a:lnTo>
                  <a:lnTo>
                    <a:pt x="25051" y="433"/>
                  </a:lnTo>
                  <a:lnTo>
                    <a:pt x="24873" y="1248"/>
                  </a:lnTo>
                  <a:lnTo>
                    <a:pt x="24568" y="2012"/>
                  </a:lnTo>
                  <a:lnTo>
                    <a:pt x="24110" y="2674"/>
                  </a:lnTo>
                  <a:lnTo>
                    <a:pt x="23524" y="3259"/>
                  </a:lnTo>
                  <a:lnTo>
                    <a:pt x="22862" y="3692"/>
                  </a:lnTo>
                  <a:lnTo>
                    <a:pt x="22098" y="4023"/>
                  </a:lnTo>
                  <a:lnTo>
                    <a:pt x="21284" y="4201"/>
                  </a:lnTo>
                  <a:lnTo>
                    <a:pt x="20418" y="4201"/>
                  </a:lnTo>
                  <a:lnTo>
                    <a:pt x="19603" y="4023"/>
                  </a:lnTo>
                  <a:lnTo>
                    <a:pt x="18840" y="3692"/>
                  </a:lnTo>
                  <a:lnTo>
                    <a:pt x="18178" y="3259"/>
                  </a:lnTo>
                  <a:lnTo>
                    <a:pt x="17592" y="2674"/>
                  </a:lnTo>
                  <a:lnTo>
                    <a:pt x="17134" y="2012"/>
                  </a:lnTo>
                  <a:lnTo>
                    <a:pt x="16828" y="1248"/>
                  </a:lnTo>
                  <a:lnTo>
                    <a:pt x="16650" y="433"/>
                  </a:lnTo>
                  <a:lnTo>
                    <a:pt x="16625"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93;p46">
              <a:extLst>
                <a:ext uri="{FF2B5EF4-FFF2-40B4-BE49-F238E27FC236}">
                  <a16:creationId xmlns:a16="http://schemas.microsoft.com/office/drawing/2014/main" id="{548B564B-63B4-994E-8A56-E0AE64651EDA}"/>
                </a:ext>
              </a:extLst>
            </p:cNvPr>
            <p:cNvSpPr/>
            <p:nvPr/>
          </p:nvSpPr>
          <p:spPr>
            <a:xfrm>
              <a:off x="614900" y="1359225"/>
              <a:ext cx="288975" cy="148950"/>
            </a:xfrm>
            <a:custGeom>
              <a:avLst/>
              <a:gdLst/>
              <a:ahLst/>
              <a:cxnLst/>
              <a:rect l="l" t="t" r="r" b="b"/>
              <a:pathLst>
                <a:path w="11559" h="5958" extrusionOk="0">
                  <a:moveTo>
                    <a:pt x="1554" y="1"/>
                  </a:moveTo>
                  <a:lnTo>
                    <a:pt x="1" y="51"/>
                  </a:lnTo>
                  <a:lnTo>
                    <a:pt x="1" y="128"/>
                  </a:lnTo>
                  <a:lnTo>
                    <a:pt x="1" y="179"/>
                  </a:lnTo>
                  <a:lnTo>
                    <a:pt x="26" y="790"/>
                  </a:lnTo>
                  <a:lnTo>
                    <a:pt x="255" y="1910"/>
                  </a:lnTo>
                  <a:lnTo>
                    <a:pt x="688" y="2954"/>
                  </a:lnTo>
                  <a:lnTo>
                    <a:pt x="1324" y="3870"/>
                  </a:lnTo>
                  <a:lnTo>
                    <a:pt x="2088" y="4659"/>
                  </a:lnTo>
                  <a:lnTo>
                    <a:pt x="3030" y="5270"/>
                  </a:lnTo>
                  <a:lnTo>
                    <a:pt x="4049" y="5703"/>
                  </a:lnTo>
                  <a:lnTo>
                    <a:pt x="5194" y="5958"/>
                  </a:lnTo>
                  <a:lnTo>
                    <a:pt x="6365" y="5958"/>
                  </a:lnTo>
                  <a:lnTo>
                    <a:pt x="7486" y="5703"/>
                  </a:lnTo>
                  <a:lnTo>
                    <a:pt x="8529" y="5270"/>
                  </a:lnTo>
                  <a:lnTo>
                    <a:pt x="9446" y="4659"/>
                  </a:lnTo>
                  <a:lnTo>
                    <a:pt x="10235" y="3870"/>
                  </a:lnTo>
                  <a:lnTo>
                    <a:pt x="10872" y="2954"/>
                  </a:lnTo>
                  <a:lnTo>
                    <a:pt x="11304" y="1910"/>
                  </a:lnTo>
                  <a:lnTo>
                    <a:pt x="11533" y="790"/>
                  </a:lnTo>
                  <a:lnTo>
                    <a:pt x="11559" y="179"/>
                  </a:lnTo>
                  <a:lnTo>
                    <a:pt x="11559" y="128"/>
                  </a:lnTo>
                  <a:lnTo>
                    <a:pt x="11533" y="51"/>
                  </a:lnTo>
                  <a:lnTo>
                    <a:pt x="9980" y="1"/>
                  </a:lnTo>
                  <a:lnTo>
                    <a:pt x="9980" y="433"/>
                  </a:lnTo>
                  <a:lnTo>
                    <a:pt x="9802" y="1248"/>
                  </a:lnTo>
                  <a:lnTo>
                    <a:pt x="9497" y="2012"/>
                  </a:lnTo>
                  <a:lnTo>
                    <a:pt x="9039" y="2674"/>
                  </a:lnTo>
                  <a:lnTo>
                    <a:pt x="8453" y="3259"/>
                  </a:lnTo>
                  <a:lnTo>
                    <a:pt x="7791" y="3692"/>
                  </a:lnTo>
                  <a:lnTo>
                    <a:pt x="7027" y="4023"/>
                  </a:lnTo>
                  <a:lnTo>
                    <a:pt x="6213" y="4201"/>
                  </a:lnTo>
                  <a:lnTo>
                    <a:pt x="5347" y="4201"/>
                  </a:lnTo>
                  <a:lnTo>
                    <a:pt x="4532" y="4023"/>
                  </a:lnTo>
                  <a:lnTo>
                    <a:pt x="3769" y="3692"/>
                  </a:lnTo>
                  <a:lnTo>
                    <a:pt x="3107" y="3259"/>
                  </a:lnTo>
                  <a:lnTo>
                    <a:pt x="2521" y="2674"/>
                  </a:lnTo>
                  <a:lnTo>
                    <a:pt x="2063" y="2012"/>
                  </a:lnTo>
                  <a:lnTo>
                    <a:pt x="1757" y="1248"/>
                  </a:lnTo>
                  <a:lnTo>
                    <a:pt x="1579" y="433"/>
                  </a:lnTo>
                  <a:lnTo>
                    <a:pt x="1554" y="1"/>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94;p46">
              <a:extLst>
                <a:ext uri="{FF2B5EF4-FFF2-40B4-BE49-F238E27FC236}">
                  <a16:creationId xmlns:a16="http://schemas.microsoft.com/office/drawing/2014/main" id="{18693D29-E76A-A346-8211-753C9D8CBEC4}"/>
                </a:ext>
              </a:extLst>
            </p:cNvPr>
            <p:cNvSpPr/>
            <p:nvPr/>
          </p:nvSpPr>
          <p:spPr>
            <a:xfrm>
              <a:off x="716100" y="974800"/>
              <a:ext cx="82775" cy="119675"/>
            </a:xfrm>
            <a:custGeom>
              <a:avLst/>
              <a:gdLst/>
              <a:ahLst/>
              <a:cxnLst/>
              <a:rect l="l" t="t" r="r" b="b"/>
              <a:pathLst>
                <a:path w="3311" h="4787" extrusionOk="0">
                  <a:moveTo>
                    <a:pt x="1554" y="0"/>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0"/>
                  </a:lnTo>
                  <a:close/>
                </a:path>
              </a:pathLst>
            </a:custGeom>
            <a:solidFill>
              <a:srgbClr val="D3A6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95;p46">
              <a:extLst>
                <a:ext uri="{FF2B5EF4-FFF2-40B4-BE49-F238E27FC236}">
                  <a16:creationId xmlns:a16="http://schemas.microsoft.com/office/drawing/2014/main" id="{CEF5DF27-D976-AD48-A26C-30DD5548398A}"/>
                </a:ext>
              </a:extLst>
            </p:cNvPr>
            <p:cNvSpPr/>
            <p:nvPr/>
          </p:nvSpPr>
          <p:spPr>
            <a:xfrm>
              <a:off x="716100" y="1083625"/>
              <a:ext cx="82775" cy="37575"/>
            </a:xfrm>
            <a:custGeom>
              <a:avLst/>
              <a:gdLst/>
              <a:ahLst/>
              <a:cxnLst/>
              <a:rect l="l" t="t" r="r" b="b"/>
              <a:pathLst>
                <a:path w="3311" h="1503" extrusionOk="0">
                  <a:moveTo>
                    <a:pt x="1" y="1"/>
                  </a:moveTo>
                  <a:lnTo>
                    <a:pt x="1" y="306"/>
                  </a:lnTo>
                  <a:lnTo>
                    <a:pt x="281" y="841"/>
                  </a:lnTo>
                  <a:lnTo>
                    <a:pt x="764" y="1248"/>
                  </a:lnTo>
                  <a:lnTo>
                    <a:pt x="1299" y="1477"/>
                  </a:lnTo>
                  <a:lnTo>
                    <a:pt x="1528" y="1503"/>
                  </a:lnTo>
                  <a:lnTo>
                    <a:pt x="1783" y="1503"/>
                  </a:lnTo>
                  <a:lnTo>
                    <a:pt x="2012" y="1477"/>
                  </a:lnTo>
                  <a:lnTo>
                    <a:pt x="2546" y="1248"/>
                  </a:lnTo>
                  <a:lnTo>
                    <a:pt x="3030" y="841"/>
                  </a:lnTo>
                  <a:lnTo>
                    <a:pt x="3310" y="306"/>
                  </a:lnTo>
                  <a:lnTo>
                    <a:pt x="3310" y="1"/>
                  </a:lnTo>
                  <a:lnTo>
                    <a:pt x="2903" y="205"/>
                  </a:lnTo>
                  <a:lnTo>
                    <a:pt x="2063" y="434"/>
                  </a:lnTo>
                  <a:lnTo>
                    <a:pt x="1223" y="434"/>
                  </a:lnTo>
                  <a:lnTo>
                    <a:pt x="408" y="205"/>
                  </a:lnTo>
                  <a:lnTo>
                    <a:pt x="1"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96;p46">
              <a:extLst>
                <a:ext uri="{FF2B5EF4-FFF2-40B4-BE49-F238E27FC236}">
                  <a16:creationId xmlns:a16="http://schemas.microsoft.com/office/drawing/2014/main" id="{DDE2A1D2-4919-3345-8712-4B1D9DF39722}"/>
                </a:ext>
              </a:extLst>
            </p:cNvPr>
            <p:cNvSpPr/>
            <p:nvPr/>
          </p:nvSpPr>
          <p:spPr>
            <a:xfrm>
              <a:off x="552525" y="949350"/>
              <a:ext cx="26750" cy="26100"/>
            </a:xfrm>
            <a:custGeom>
              <a:avLst/>
              <a:gdLst/>
              <a:ahLst/>
              <a:cxnLst/>
              <a:rect l="l" t="t" r="r" b="b"/>
              <a:pathLst>
                <a:path w="1070" h="1044" extrusionOk="0">
                  <a:moveTo>
                    <a:pt x="535" y="0"/>
                  </a:moveTo>
                  <a:lnTo>
                    <a:pt x="306" y="26"/>
                  </a:lnTo>
                  <a:lnTo>
                    <a:pt x="26" y="306"/>
                  </a:lnTo>
                  <a:lnTo>
                    <a:pt x="1" y="509"/>
                  </a:lnTo>
                  <a:lnTo>
                    <a:pt x="26" y="738"/>
                  </a:lnTo>
                  <a:lnTo>
                    <a:pt x="306" y="1018"/>
                  </a:lnTo>
                  <a:lnTo>
                    <a:pt x="535" y="1044"/>
                  </a:lnTo>
                  <a:lnTo>
                    <a:pt x="739" y="1018"/>
                  </a:lnTo>
                  <a:lnTo>
                    <a:pt x="1019" y="738"/>
                  </a:lnTo>
                  <a:lnTo>
                    <a:pt x="1070" y="509"/>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97;p46">
              <a:extLst>
                <a:ext uri="{FF2B5EF4-FFF2-40B4-BE49-F238E27FC236}">
                  <a16:creationId xmlns:a16="http://schemas.microsoft.com/office/drawing/2014/main" id="{308AC5B5-1F92-D047-9DB9-66E8D730A82A}"/>
                </a:ext>
              </a:extLst>
            </p:cNvPr>
            <p:cNvSpPr/>
            <p:nvPr/>
          </p:nvSpPr>
          <p:spPr>
            <a:xfrm>
              <a:off x="913400" y="949350"/>
              <a:ext cx="26125" cy="26100"/>
            </a:xfrm>
            <a:custGeom>
              <a:avLst/>
              <a:gdLst/>
              <a:ahLst/>
              <a:cxnLst/>
              <a:rect l="l" t="t" r="r" b="b"/>
              <a:pathLst>
                <a:path w="1045" h="1044" extrusionOk="0">
                  <a:moveTo>
                    <a:pt x="510" y="0"/>
                  </a:moveTo>
                  <a:lnTo>
                    <a:pt x="306" y="26"/>
                  </a:lnTo>
                  <a:lnTo>
                    <a:pt x="26" y="306"/>
                  </a:lnTo>
                  <a:lnTo>
                    <a:pt x="1" y="509"/>
                  </a:lnTo>
                  <a:lnTo>
                    <a:pt x="26" y="738"/>
                  </a:lnTo>
                  <a:lnTo>
                    <a:pt x="306" y="1018"/>
                  </a:lnTo>
                  <a:lnTo>
                    <a:pt x="510" y="1044"/>
                  </a:lnTo>
                  <a:lnTo>
                    <a:pt x="739" y="1018"/>
                  </a:lnTo>
                  <a:lnTo>
                    <a:pt x="1019" y="738"/>
                  </a:lnTo>
                  <a:lnTo>
                    <a:pt x="1045"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98;p46">
              <a:extLst>
                <a:ext uri="{FF2B5EF4-FFF2-40B4-BE49-F238E27FC236}">
                  <a16:creationId xmlns:a16="http://schemas.microsoft.com/office/drawing/2014/main" id="{19409EDC-000E-6E46-9544-9D0EC7DB7AD5}"/>
                </a:ext>
              </a:extLst>
            </p:cNvPr>
            <p:cNvSpPr/>
            <p:nvPr/>
          </p:nvSpPr>
          <p:spPr>
            <a:xfrm>
              <a:off x="506075" y="1037175"/>
              <a:ext cx="145775" cy="68750"/>
            </a:xfrm>
            <a:custGeom>
              <a:avLst/>
              <a:gdLst/>
              <a:ahLst/>
              <a:cxnLst/>
              <a:rect l="l" t="t" r="r" b="b"/>
              <a:pathLst>
                <a:path w="5831" h="2750" extrusionOk="0">
                  <a:moveTo>
                    <a:pt x="1375" y="0"/>
                  </a:moveTo>
                  <a:lnTo>
                    <a:pt x="1095" y="26"/>
                  </a:lnTo>
                  <a:lnTo>
                    <a:pt x="586" y="229"/>
                  </a:lnTo>
                  <a:lnTo>
                    <a:pt x="229" y="611"/>
                  </a:lnTo>
                  <a:lnTo>
                    <a:pt x="26" y="1095"/>
                  </a:lnTo>
                  <a:lnTo>
                    <a:pt x="0" y="1375"/>
                  </a:lnTo>
                  <a:lnTo>
                    <a:pt x="26" y="1655"/>
                  </a:lnTo>
                  <a:lnTo>
                    <a:pt x="229" y="2164"/>
                  </a:lnTo>
                  <a:lnTo>
                    <a:pt x="586" y="2521"/>
                  </a:lnTo>
                  <a:lnTo>
                    <a:pt x="1095" y="2750"/>
                  </a:lnTo>
                  <a:lnTo>
                    <a:pt x="4736" y="2750"/>
                  </a:lnTo>
                  <a:lnTo>
                    <a:pt x="5245" y="2521"/>
                  </a:lnTo>
                  <a:lnTo>
                    <a:pt x="5601" y="2164"/>
                  </a:lnTo>
                  <a:lnTo>
                    <a:pt x="5805" y="1655"/>
                  </a:lnTo>
                  <a:lnTo>
                    <a:pt x="5830" y="1375"/>
                  </a:lnTo>
                  <a:lnTo>
                    <a:pt x="5805" y="1095"/>
                  </a:lnTo>
                  <a:lnTo>
                    <a:pt x="5601" y="611"/>
                  </a:lnTo>
                  <a:lnTo>
                    <a:pt x="5245" y="229"/>
                  </a:lnTo>
                  <a:lnTo>
                    <a:pt x="4736" y="26"/>
                  </a:lnTo>
                  <a:lnTo>
                    <a:pt x="4455"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99;p46">
              <a:extLst>
                <a:ext uri="{FF2B5EF4-FFF2-40B4-BE49-F238E27FC236}">
                  <a16:creationId xmlns:a16="http://schemas.microsoft.com/office/drawing/2014/main" id="{CDB0CDF9-4EA0-6249-9FF9-943E07CA636A}"/>
                </a:ext>
              </a:extLst>
            </p:cNvPr>
            <p:cNvSpPr/>
            <p:nvPr/>
          </p:nvSpPr>
          <p:spPr>
            <a:xfrm>
              <a:off x="866950" y="1037175"/>
              <a:ext cx="145775" cy="68750"/>
            </a:xfrm>
            <a:custGeom>
              <a:avLst/>
              <a:gdLst/>
              <a:ahLst/>
              <a:cxnLst/>
              <a:rect l="l" t="t" r="r" b="b"/>
              <a:pathLst>
                <a:path w="5831" h="2750" extrusionOk="0">
                  <a:moveTo>
                    <a:pt x="1375" y="0"/>
                  </a:moveTo>
                  <a:lnTo>
                    <a:pt x="1095" y="26"/>
                  </a:lnTo>
                  <a:lnTo>
                    <a:pt x="586" y="229"/>
                  </a:lnTo>
                  <a:lnTo>
                    <a:pt x="229" y="611"/>
                  </a:lnTo>
                  <a:lnTo>
                    <a:pt x="0" y="1095"/>
                  </a:lnTo>
                  <a:lnTo>
                    <a:pt x="0" y="1375"/>
                  </a:lnTo>
                  <a:lnTo>
                    <a:pt x="0" y="1655"/>
                  </a:lnTo>
                  <a:lnTo>
                    <a:pt x="229" y="2164"/>
                  </a:lnTo>
                  <a:lnTo>
                    <a:pt x="586" y="2521"/>
                  </a:lnTo>
                  <a:lnTo>
                    <a:pt x="1095" y="2750"/>
                  </a:lnTo>
                  <a:lnTo>
                    <a:pt x="4736" y="2750"/>
                  </a:lnTo>
                  <a:lnTo>
                    <a:pt x="5219" y="2521"/>
                  </a:lnTo>
                  <a:lnTo>
                    <a:pt x="5601" y="2164"/>
                  </a:lnTo>
                  <a:lnTo>
                    <a:pt x="5805" y="1655"/>
                  </a:lnTo>
                  <a:lnTo>
                    <a:pt x="5830" y="1375"/>
                  </a:lnTo>
                  <a:lnTo>
                    <a:pt x="5805" y="1095"/>
                  </a:lnTo>
                  <a:lnTo>
                    <a:pt x="5601" y="611"/>
                  </a:lnTo>
                  <a:lnTo>
                    <a:pt x="5219" y="229"/>
                  </a:lnTo>
                  <a:lnTo>
                    <a:pt x="4736" y="26"/>
                  </a:lnTo>
                  <a:lnTo>
                    <a:pt x="4456" y="0"/>
                  </a:lnTo>
                  <a:close/>
                </a:path>
              </a:pathLst>
            </a:custGeom>
            <a:solidFill>
              <a:srgbClr val="C66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0;p46">
              <a:extLst>
                <a:ext uri="{FF2B5EF4-FFF2-40B4-BE49-F238E27FC236}">
                  <a16:creationId xmlns:a16="http://schemas.microsoft.com/office/drawing/2014/main" id="{BBF939E5-91CB-5F45-A9C2-6631A673341B}"/>
                </a:ext>
              </a:extLst>
            </p:cNvPr>
            <p:cNvSpPr/>
            <p:nvPr/>
          </p:nvSpPr>
          <p:spPr>
            <a:xfrm>
              <a:off x="363500" y="394325"/>
              <a:ext cx="791800" cy="526400"/>
            </a:xfrm>
            <a:custGeom>
              <a:avLst/>
              <a:gdLst/>
              <a:ahLst/>
              <a:cxnLst/>
              <a:rect l="l" t="t" r="r" b="b"/>
              <a:pathLst>
                <a:path w="31672" h="21056" extrusionOk="0">
                  <a:moveTo>
                    <a:pt x="15836" y="1"/>
                  </a:moveTo>
                  <a:lnTo>
                    <a:pt x="15021" y="26"/>
                  </a:lnTo>
                  <a:lnTo>
                    <a:pt x="13417" y="179"/>
                  </a:lnTo>
                  <a:lnTo>
                    <a:pt x="11890" y="510"/>
                  </a:lnTo>
                  <a:lnTo>
                    <a:pt x="10388" y="968"/>
                  </a:lnTo>
                  <a:lnTo>
                    <a:pt x="8962" y="1554"/>
                  </a:lnTo>
                  <a:lnTo>
                    <a:pt x="7638" y="2292"/>
                  </a:lnTo>
                  <a:lnTo>
                    <a:pt x="6365" y="3158"/>
                  </a:lnTo>
                  <a:lnTo>
                    <a:pt x="5194" y="4125"/>
                  </a:lnTo>
                  <a:lnTo>
                    <a:pt x="4125" y="5195"/>
                  </a:lnTo>
                  <a:lnTo>
                    <a:pt x="3157" y="6366"/>
                  </a:lnTo>
                  <a:lnTo>
                    <a:pt x="2292" y="7639"/>
                  </a:lnTo>
                  <a:lnTo>
                    <a:pt x="1553" y="8988"/>
                  </a:lnTo>
                  <a:lnTo>
                    <a:pt x="968" y="10388"/>
                  </a:lnTo>
                  <a:lnTo>
                    <a:pt x="484" y="11890"/>
                  </a:lnTo>
                  <a:lnTo>
                    <a:pt x="179" y="13418"/>
                  </a:lnTo>
                  <a:lnTo>
                    <a:pt x="26" y="15022"/>
                  </a:lnTo>
                  <a:lnTo>
                    <a:pt x="0" y="15836"/>
                  </a:lnTo>
                  <a:lnTo>
                    <a:pt x="0" y="21055"/>
                  </a:lnTo>
                  <a:lnTo>
                    <a:pt x="739" y="20597"/>
                  </a:lnTo>
                  <a:lnTo>
                    <a:pt x="2979" y="19044"/>
                  </a:lnTo>
                  <a:lnTo>
                    <a:pt x="5729" y="16702"/>
                  </a:lnTo>
                  <a:lnTo>
                    <a:pt x="7893" y="14411"/>
                  </a:lnTo>
                  <a:lnTo>
                    <a:pt x="9293" y="12654"/>
                  </a:lnTo>
                  <a:lnTo>
                    <a:pt x="9980" y="11687"/>
                  </a:lnTo>
                  <a:lnTo>
                    <a:pt x="10031" y="11839"/>
                  </a:lnTo>
                  <a:lnTo>
                    <a:pt x="10591" y="12883"/>
                  </a:lnTo>
                  <a:lnTo>
                    <a:pt x="11279" y="13825"/>
                  </a:lnTo>
                  <a:lnTo>
                    <a:pt x="12272" y="14894"/>
                  </a:lnTo>
                  <a:lnTo>
                    <a:pt x="13595" y="15989"/>
                  </a:lnTo>
                  <a:lnTo>
                    <a:pt x="15301" y="17007"/>
                  </a:lnTo>
                  <a:lnTo>
                    <a:pt x="17414" y="17822"/>
                  </a:lnTo>
                  <a:lnTo>
                    <a:pt x="18662" y="18102"/>
                  </a:lnTo>
                  <a:lnTo>
                    <a:pt x="18713" y="17440"/>
                  </a:lnTo>
                  <a:lnTo>
                    <a:pt x="18611" y="14971"/>
                  </a:lnTo>
                  <a:lnTo>
                    <a:pt x="18764" y="15098"/>
                  </a:lnTo>
                  <a:lnTo>
                    <a:pt x="20393" y="16346"/>
                  </a:lnTo>
                  <a:lnTo>
                    <a:pt x="22735" y="17720"/>
                  </a:lnTo>
                  <a:lnTo>
                    <a:pt x="24772" y="18662"/>
                  </a:lnTo>
                  <a:lnTo>
                    <a:pt x="27216" y="19579"/>
                  </a:lnTo>
                  <a:lnTo>
                    <a:pt x="30067" y="20368"/>
                  </a:lnTo>
                  <a:lnTo>
                    <a:pt x="31671" y="20674"/>
                  </a:lnTo>
                  <a:lnTo>
                    <a:pt x="31671" y="15836"/>
                  </a:lnTo>
                  <a:lnTo>
                    <a:pt x="31646" y="15022"/>
                  </a:lnTo>
                  <a:lnTo>
                    <a:pt x="31493" y="13418"/>
                  </a:lnTo>
                  <a:lnTo>
                    <a:pt x="31162" y="11890"/>
                  </a:lnTo>
                  <a:lnTo>
                    <a:pt x="30704" y="10388"/>
                  </a:lnTo>
                  <a:lnTo>
                    <a:pt x="30093" y="8988"/>
                  </a:lnTo>
                  <a:lnTo>
                    <a:pt x="29380" y="7639"/>
                  </a:lnTo>
                  <a:lnTo>
                    <a:pt x="28514" y="6366"/>
                  </a:lnTo>
                  <a:lnTo>
                    <a:pt x="27547" y="5195"/>
                  </a:lnTo>
                  <a:lnTo>
                    <a:pt x="26478" y="4125"/>
                  </a:lnTo>
                  <a:lnTo>
                    <a:pt x="25306" y="3158"/>
                  </a:lnTo>
                  <a:lnTo>
                    <a:pt x="24034" y="2292"/>
                  </a:lnTo>
                  <a:lnTo>
                    <a:pt x="22684" y="1554"/>
                  </a:lnTo>
                  <a:lnTo>
                    <a:pt x="21284" y="968"/>
                  </a:lnTo>
                  <a:lnTo>
                    <a:pt x="19782" y="510"/>
                  </a:lnTo>
                  <a:lnTo>
                    <a:pt x="18254" y="179"/>
                  </a:lnTo>
                  <a:lnTo>
                    <a:pt x="16650" y="26"/>
                  </a:lnTo>
                  <a:lnTo>
                    <a:pt x="15836" y="1"/>
                  </a:lnTo>
                  <a:close/>
                </a:path>
              </a:pathLst>
            </a:custGeom>
            <a:solidFill>
              <a:srgbClr val="542D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1;p46">
              <a:extLst>
                <a:ext uri="{FF2B5EF4-FFF2-40B4-BE49-F238E27FC236}">
                  <a16:creationId xmlns:a16="http://schemas.microsoft.com/office/drawing/2014/main" id="{0B1D0830-C9A3-9B4D-BA27-E481AFEC4E27}"/>
                </a:ext>
              </a:extLst>
            </p:cNvPr>
            <p:cNvSpPr/>
            <p:nvPr/>
          </p:nvSpPr>
          <p:spPr>
            <a:xfrm>
              <a:off x="523900" y="857050"/>
              <a:ext cx="110125" cy="21675"/>
            </a:xfrm>
            <a:custGeom>
              <a:avLst/>
              <a:gdLst/>
              <a:ahLst/>
              <a:cxnLst/>
              <a:rect l="l" t="t" r="r" b="b"/>
              <a:pathLst>
                <a:path w="4405" h="867" fill="none" extrusionOk="0">
                  <a:moveTo>
                    <a:pt x="4404" y="866"/>
                  </a:moveTo>
                  <a:lnTo>
                    <a:pt x="4175" y="662"/>
                  </a:lnTo>
                  <a:lnTo>
                    <a:pt x="3666" y="306"/>
                  </a:lnTo>
                  <a:lnTo>
                    <a:pt x="2800"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2;p46">
              <a:extLst>
                <a:ext uri="{FF2B5EF4-FFF2-40B4-BE49-F238E27FC236}">
                  <a16:creationId xmlns:a16="http://schemas.microsoft.com/office/drawing/2014/main" id="{CE963474-6FF0-B846-A5F1-6DFD8716B17C}"/>
                </a:ext>
              </a:extLst>
            </p:cNvPr>
            <p:cNvSpPr/>
            <p:nvPr/>
          </p:nvSpPr>
          <p:spPr>
            <a:xfrm>
              <a:off x="884775" y="857050"/>
              <a:ext cx="110125" cy="21675"/>
            </a:xfrm>
            <a:custGeom>
              <a:avLst/>
              <a:gdLst/>
              <a:ahLst/>
              <a:cxnLst/>
              <a:rect l="l" t="t" r="r" b="b"/>
              <a:pathLst>
                <a:path w="4405" h="867" fill="none" extrusionOk="0">
                  <a:moveTo>
                    <a:pt x="4405" y="866"/>
                  </a:moveTo>
                  <a:lnTo>
                    <a:pt x="4175" y="662"/>
                  </a:lnTo>
                  <a:lnTo>
                    <a:pt x="3641" y="306"/>
                  </a:lnTo>
                  <a:lnTo>
                    <a:pt x="2801" y="1"/>
                  </a:lnTo>
                  <a:lnTo>
                    <a:pt x="1604" y="1"/>
                  </a:lnTo>
                  <a:lnTo>
                    <a:pt x="738" y="306"/>
                  </a:lnTo>
                  <a:lnTo>
                    <a:pt x="229" y="662"/>
                  </a:lnTo>
                  <a:lnTo>
                    <a:pt x="0" y="866"/>
                  </a:lnTo>
                </a:path>
              </a:pathLst>
            </a:custGeom>
            <a:noFill/>
            <a:ln w="21000" cap="rnd" cmpd="sng">
              <a:solidFill>
                <a:srgbClr val="713C2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3;p46">
              <a:extLst>
                <a:ext uri="{FF2B5EF4-FFF2-40B4-BE49-F238E27FC236}">
                  <a16:creationId xmlns:a16="http://schemas.microsoft.com/office/drawing/2014/main" id="{47D87D1C-FCA3-B44D-8000-3C1B4F279DDD}"/>
                </a:ext>
              </a:extLst>
            </p:cNvPr>
            <p:cNvSpPr/>
            <p:nvPr/>
          </p:nvSpPr>
          <p:spPr>
            <a:xfrm>
              <a:off x="697650" y="1161925"/>
              <a:ext cx="123500" cy="35650"/>
            </a:xfrm>
            <a:custGeom>
              <a:avLst/>
              <a:gdLst/>
              <a:ahLst/>
              <a:cxnLst/>
              <a:rect l="l" t="t" r="r" b="b"/>
              <a:pathLst>
                <a:path w="4940" h="1426" fill="none" extrusionOk="0">
                  <a:moveTo>
                    <a:pt x="0" y="0"/>
                  </a:moveTo>
                  <a:lnTo>
                    <a:pt x="128" y="306"/>
                  </a:lnTo>
                  <a:lnTo>
                    <a:pt x="611" y="815"/>
                  </a:lnTo>
                  <a:lnTo>
                    <a:pt x="1248" y="1197"/>
                  </a:lnTo>
                  <a:lnTo>
                    <a:pt x="2037" y="1426"/>
                  </a:lnTo>
                  <a:lnTo>
                    <a:pt x="2470" y="1426"/>
                  </a:lnTo>
                  <a:lnTo>
                    <a:pt x="2903" y="1426"/>
                  </a:lnTo>
                  <a:lnTo>
                    <a:pt x="3666" y="1222"/>
                  </a:lnTo>
                  <a:lnTo>
                    <a:pt x="4303" y="840"/>
                  </a:lnTo>
                  <a:lnTo>
                    <a:pt x="4787" y="331"/>
                  </a:lnTo>
                  <a:lnTo>
                    <a:pt x="4939" y="26"/>
                  </a:lnTo>
                </a:path>
              </a:pathLst>
            </a:custGeom>
            <a:noFill/>
            <a:ln w="21000" cap="rnd" cmpd="sng">
              <a:solidFill>
                <a:srgbClr val="AE4C3F"/>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4;p46">
              <a:extLst>
                <a:ext uri="{FF2B5EF4-FFF2-40B4-BE49-F238E27FC236}">
                  <a16:creationId xmlns:a16="http://schemas.microsoft.com/office/drawing/2014/main" id="{A79C0E83-891D-7B44-9B0B-675412932342}"/>
                </a:ext>
              </a:extLst>
            </p:cNvPr>
            <p:cNvSpPr/>
            <p:nvPr/>
          </p:nvSpPr>
          <p:spPr>
            <a:xfrm>
              <a:off x="1280650" y="970350"/>
              <a:ext cx="357075" cy="585575"/>
            </a:xfrm>
            <a:custGeom>
              <a:avLst/>
              <a:gdLst/>
              <a:ahLst/>
              <a:cxnLst/>
              <a:rect l="l" t="t" r="r" b="b"/>
              <a:pathLst>
                <a:path w="14283" h="23423" extrusionOk="0">
                  <a:moveTo>
                    <a:pt x="9217" y="0"/>
                  </a:moveTo>
                  <a:lnTo>
                    <a:pt x="8784" y="77"/>
                  </a:lnTo>
                  <a:lnTo>
                    <a:pt x="8427" y="357"/>
                  </a:lnTo>
                  <a:lnTo>
                    <a:pt x="8173" y="738"/>
                  </a:lnTo>
                  <a:lnTo>
                    <a:pt x="8096" y="993"/>
                  </a:lnTo>
                  <a:lnTo>
                    <a:pt x="6365" y="8529"/>
                  </a:lnTo>
                  <a:lnTo>
                    <a:pt x="6060" y="8453"/>
                  </a:lnTo>
                  <a:lnTo>
                    <a:pt x="7587" y="1757"/>
                  </a:lnTo>
                  <a:lnTo>
                    <a:pt x="7638" y="1502"/>
                  </a:lnTo>
                  <a:lnTo>
                    <a:pt x="7587" y="1019"/>
                  </a:lnTo>
                  <a:lnTo>
                    <a:pt x="7384" y="637"/>
                  </a:lnTo>
                  <a:lnTo>
                    <a:pt x="7027" y="357"/>
                  </a:lnTo>
                  <a:lnTo>
                    <a:pt x="6824" y="280"/>
                  </a:lnTo>
                  <a:lnTo>
                    <a:pt x="6620" y="255"/>
                  </a:lnTo>
                  <a:lnTo>
                    <a:pt x="6187" y="357"/>
                  </a:lnTo>
                  <a:lnTo>
                    <a:pt x="5831" y="611"/>
                  </a:lnTo>
                  <a:lnTo>
                    <a:pt x="5576" y="1019"/>
                  </a:lnTo>
                  <a:lnTo>
                    <a:pt x="5500" y="1273"/>
                  </a:lnTo>
                  <a:lnTo>
                    <a:pt x="3387" y="10413"/>
                  </a:lnTo>
                  <a:lnTo>
                    <a:pt x="3157" y="9547"/>
                  </a:lnTo>
                  <a:lnTo>
                    <a:pt x="2648" y="8172"/>
                  </a:lnTo>
                  <a:lnTo>
                    <a:pt x="2139" y="7205"/>
                  </a:lnTo>
                  <a:lnTo>
                    <a:pt x="1630" y="6594"/>
                  </a:lnTo>
                  <a:lnTo>
                    <a:pt x="968" y="6110"/>
                  </a:lnTo>
                  <a:lnTo>
                    <a:pt x="408" y="6034"/>
                  </a:lnTo>
                  <a:lnTo>
                    <a:pt x="332" y="6059"/>
                  </a:lnTo>
                  <a:lnTo>
                    <a:pt x="179" y="6136"/>
                  </a:lnTo>
                  <a:lnTo>
                    <a:pt x="1" y="6441"/>
                  </a:lnTo>
                  <a:lnTo>
                    <a:pt x="1" y="6950"/>
                  </a:lnTo>
                  <a:lnTo>
                    <a:pt x="51" y="7052"/>
                  </a:lnTo>
                  <a:lnTo>
                    <a:pt x="561" y="9980"/>
                  </a:lnTo>
                  <a:lnTo>
                    <a:pt x="1172" y="13493"/>
                  </a:lnTo>
                  <a:lnTo>
                    <a:pt x="1223" y="13875"/>
                  </a:lnTo>
                  <a:lnTo>
                    <a:pt x="1426" y="14537"/>
                  </a:lnTo>
                  <a:lnTo>
                    <a:pt x="1910" y="15301"/>
                  </a:lnTo>
                  <a:lnTo>
                    <a:pt x="2954" y="16116"/>
                  </a:lnTo>
                  <a:lnTo>
                    <a:pt x="3183" y="16192"/>
                  </a:lnTo>
                  <a:lnTo>
                    <a:pt x="1859" y="21844"/>
                  </a:lnTo>
                  <a:lnTo>
                    <a:pt x="8809" y="23422"/>
                  </a:lnTo>
                  <a:lnTo>
                    <a:pt x="10159" y="17669"/>
                  </a:lnTo>
                  <a:lnTo>
                    <a:pt x="10286" y="17694"/>
                  </a:lnTo>
                  <a:lnTo>
                    <a:pt x="10719" y="17592"/>
                  </a:lnTo>
                  <a:lnTo>
                    <a:pt x="11228" y="17312"/>
                  </a:lnTo>
                  <a:lnTo>
                    <a:pt x="11635" y="16778"/>
                  </a:lnTo>
                  <a:lnTo>
                    <a:pt x="11763" y="16396"/>
                  </a:lnTo>
                  <a:lnTo>
                    <a:pt x="12094" y="14944"/>
                  </a:lnTo>
                  <a:lnTo>
                    <a:pt x="12832" y="11737"/>
                  </a:lnTo>
                  <a:lnTo>
                    <a:pt x="13086" y="10617"/>
                  </a:lnTo>
                  <a:lnTo>
                    <a:pt x="13214" y="10107"/>
                  </a:lnTo>
                  <a:lnTo>
                    <a:pt x="14232" y="5627"/>
                  </a:lnTo>
                  <a:lnTo>
                    <a:pt x="14283" y="5397"/>
                  </a:lnTo>
                  <a:lnTo>
                    <a:pt x="14232" y="4965"/>
                  </a:lnTo>
                  <a:lnTo>
                    <a:pt x="14028" y="4608"/>
                  </a:lnTo>
                  <a:lnTo>
                    <a:pt x="13723" y="4354"/>
                  </a:lnTo>
                  <a:lnTo>
                    <a:pt x="13519" y="4277"/>
                  </a:lnTo>
                  <a:lnTo>
                    <a:pt x="13341" y="4252"/>
                  </a:lnTo>
                  <a:lnTo>
                    <a:pt x="12934" y="4354"/>
                  </a:lnTo>
                  <a:lnTo>
                    <a:pt x="12603" y="4583"/>
                  </a:lnTo>
                  <a:lnTo>
                    <a:pt x="12374" y="4965"/>
                  </a:lnTo>
                  <a:lnTo>
                    <a:pt x="12297" y="5194"/>
                  </a:lnTo>
                  <a:lnTo>
                    <a:pt x="11253" y="9649"/>
                  </a:lnTo>
                  <a:lnTo>
                    <a:pt x="10872" y="9573"/>
                  </a:lnTo>
                  <a:lnTo>
                    <a:pt x="12323" y="3284"/>
                  </a:lnTo>
                  <a:lnTo>
                    <a:pt x="12374" y="3030"/>
                  </a:lnTo>
                  <a:lnTo>
                    <a:pt x="12323" y="2546"/>
                  </a:lnTo>
                  <a:lnTo>
                    <a:pt x="12094" y="2164"/>
                  </a:lnTo>
                  <a:lnTo>
                    <a:pt x="11763" y="1884"/>
                  </a:lnTo>
                  <a:lnTo>
                    <a:pt x="11559" y="1808"/>
                  </a:lnTo>
                  <a:lnTo>
                    <a:pt x="11330" y="1782"/>
                  </a:lnTo>
                  <a:lnTo>
                    <a:pt x="10922" y="1884"/>
                  </a:lnTo>
                  <a:lnTo>
                    <a:pt x="10566" y="2139"/>
                  </a:lnTo>
                  <a:lnTo>
                    <a:pt x="10286" y="2546"/>
                  </a:lnTo>
                  <a:lnTo>
                    <a:pt x="10235" y="2801"/>
                  </a:lnTo>
                  <a:lnTo>
                    <a:pt x="8784" y="9089"/>
                  </a:lnTo>
                  <a:lnTo>
                    <a:pt x="8478" y="9013"/>
                  </a:lnTo>
                  <a:lnTo>
                    <a:pt x="10210" y="1477"/>
                  </a:lnTo>
                  <a:lnTo>
                    <a:pt x="10235" y="1222"/>
                  </a:lnTo>
                  <a:lnTo>
                    <a:pt x="10184" y="764"/>
                  </a:lnTo>
                  <a:lnTo>
                    <a:pt x="9980" y="357"/>
                  </a:lnTo>
                  <a:lnTo>
                    <a:pt x="9649" y="77"/>
                  </a:lnTo>
                  <a:lnTo>
                    <a:pt x="9420" y="26"/>
                  </a:lnTo>
                  <a:lnTo>
                    <a:pt x="9217" y="0"/>
                  </a:lnTo>
                  <a:close/>
                </a:path>
              </a:pathLst>
            </a:custGeom>
            <a:solidFill>
              <a:srgbClr val="C08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5;p46">
              <a:extLst>
                <a:ext uri="{FF2B5EF4-FFF2-40B4-BE49-F238E27FC236}">
                  <a16:creationId xmlns:a16="http://schemas.microsoft.com/office/drawing/2014/main" id="{42E32D85-5BE4-2249-B0FC-DCCC36769C92}"/>
                </a:ext>
              </a:extLst>
            </p:cNvPr>
            <p:cNvSpPr/>
            <p:nvPr/>
          </p:nvSpPr>
          <p:spPr>
            <a:xfrm>
              <a:off x="1365300"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06;p46">
              <a:extLst>
                <a:ext uri="{FF2B5EF4-FFF2-40B4-BE49-F238E27FC236}">
                  <a16:creationId xmlns:a16="http://schemas.microsoft.com/office/drawing/2014/main" id="{9E9309A7-7A9A-9B45-8FD1-EFFDCB55B8A0}"/>
                </a:ext>
              </a:extLst>
            </p:cNvPr>
            <p:cNvSpPr/>
            <p:nvPr/>
          </p:nvSpPr>
          <p:spPr>
            <a:xfrm>
              <a:off x="1398400" y="1174650"/>
              <a:ext cx="190975" cy="55400"/>
            </a:xfrm>
            <a:custGeom>
              <a:avLst/>
              <a:gdLst/>
              <a:ahLst/>
              <a:cxnLst/>
              <a:rect l="l" t="t" r="r" b="b"/>
              <a:pathLst>
                <a:path w="7639" h="2216" extrusionOk="0">
                  <a:moveTo>
                    <a:pt x="102" y="0"/>
                  </a:moveTo>
                  <a:lnTo>
                    <a:pt x="0" y="484"/>
                  </a:lnTo>
                  <a:lnTo>
                    <a:pt x="7536" y="2215"/>
                  </a:lnTo>
                  <a:lnTo>
                    <a:pt x="7638" y="1732"/>
                  </a:lnTo>
                  <a:lnTo>
                    <a:pt x="6569" y="1477"/>
                  </a:lnTo>
                  <a:lnTo>
                    <a:pt x="6543" y="1477"/>
                  </a:lnTo>
                  <a:lnTo>
                    <a:pt x="6162" y="1401"/>
                  </a:lnTo>
                  <a:lnTo>
                    <a:pt x="4074" y="917"/>
                  </a:lnTo>
                  <a:lnTo>
                    <a:pt x="3768" y="841"/>
                  </a:lnTo>
                  <a:lnTo>
                    <a:pt x="1655" y="357"/>
                  </a:lnTo>
                  <a:lnTo>
                    <a:pt x="1350" y="281"/>
                  </a:lnTo>
                  <a:lnTo>
                    <a:pt x="102" y="0"/>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07;p46">
              <a:extLst>
                <a:ext uri="{FF2B5EF4-FFF2-40B4-BE49-F238E27FC236}">
                  <a16:creationId xmlns:a16="http://schemas.microsoft.com/office/drawing/2014/main" id="{568BBC70-EEF5-6741-AA25-9551F6687F4E}"/>
                </a:ext>
              </a:extLst>
            </p:cNvPr>
            <p:cNvSpPr/>
            <p:nvPr/>
          </p:nvSpPr>
          <p:spPr>
            <a:xfrm>
              <a:off x="1365300" y="1223650"/>
              <a:ext cx="105675" cy="159150"/>
            </a:xfrm>
            <a:custGeom>
              <a:avLst/>
              <a:gdLst/>
              <a:ahLst/>
              <a:cxnLst/>
              <a:rect l="l" t="t" r="r" b="b"/>
              <a:pathLst>
                <a:path w="4227" h="6366" extrusionOk="0">
                  <a:moveTo>
                    <a:pt x="77" y="1"/>
                  </a:moveTo>
                  <a:lnTo>
                    <a:pt x="52" y="26"/>
                  </a:lnTo>
                  <a:lnTo>
                    <a:pt x="1" y="255"/>
                  </a:lnTo>
                  <a:lnTo>
                    <a:pt x="230" y="306"/>
                  </a:lnTo>
                  <a:lnTo>
                    <a:pt x="1121" y="612"/>
                  </a:lnTo>
                  <a:lnTo>
                    <a:pt x="1859" y="1019"/>
                  </a:lnTo>
                  <a:lnTo>
                    <a:pt x="2597" y="1656"/>
                  </a:lnTo>
                  <a:lnTo>
                    <a:pt x="3259" y="2572"/>
                  </a:lnTo>
                  <a:lnTo>
                    <a:pt x="3718" y="3794"/>
                  </a:lnTo>
                  <a:lnTo>
                    <a:pt x="3896" y="5347"/>
                  </a:lnTo>
                  <a:lnTo>
                    <a:pt x="3819" y="6315"/>
                  </a:lnTo>
                  <a:lnTo>
                    <a:pt x="4099" y="6365"/>
                  </a:lnTo>
                  <a:lnTo>
                    <a:pt x="4150" y="6213"/>
                  </a:lnTo>
                  <a:lnTo>
                    <a:pt x="4227" y="5118"/>
                  </a:lnTo>
                  <a:lnTo>
                    <a:pt x="4176" y="4125"/>
                  </a:lnTo>
                  <a:lnTo>
                    <a:pt x="3896" y="3005"/>
                  </a:lnTo>
                  <a:lnTo>
                    <a:pt x="3336" y="1936"/>
                  </a:lnTo>
                  <a:lnTo>
                    <a:pt x="2394" y="968"/>
                  </a:lnTo>
                  <a:lnTo>
                    <a:pt x="1375" y="383"/>
                  </a:lnTo>
                  <a:lnTo>
                    <a:pt x="535" y="103"/>
                  </a:lnTo>
                  <a:lnTo>
                    <a:pt x="77"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08;p46">
              <a:extLst>
                <a:ext uri="{FF2B5EF4-FFF2-40B4-BE49-F238E27FC236}">
                  <a16:creationId xmlns:a16="http://schemas.microsoft.com/office/drawing/2014/main" id="{B2DEC313-3E26-3A41-A70E-C8A2413D3804}"/>
                </a:ext>
              </a:extLst>
            </p:cNvPr>
            <p:cNvSpPr/>
            <p:nvPr/>
          </p:nvSpPr>
          <p:spPr>
            <a:xfrm>
              <a:off x="1343025" y="1403775"/>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A06A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09;p46">
              <a:extLst>
                <a:ext uri="{FF2B5EF4-FFF2-40B4-BE49-F238E27FC236}">
                  <a16:creationId xmlns:a16="http://schemas.microsoft.com/office/drawing/2014/main" id="{72B9B5BB-AD5D-6B49-940C-B1160DFA41F9}"/>
                </a:ext>
              </a:extLst>
            </p:cNvPr>
            <p:cNvSpPr/>
            <p:nvPr/>
          </p:nvSpPr>
          <p:spPr>
            <a:xfrm>
              <a:off x="1303575" y="1425425"/>
              <a:ext cx="237425" cy="100575"/>
            </a:xfrm>
            <a:custGeom>
              <a:avLst/>
              <a:gdLst/>
              <a:ahLst/>
              <a:cxnLst/>
              <a:rect l="l" t="t" r="r" b="b"/>
              <a:pathLst>
                <a:path w="9497" h="4023" extrusionOk="0">
                  <a:moveTo>
                    <a:pt x="433" y="0"/>
                  </a:moveTo>
                  <a:lnTo>
                    <a:pt x="0" y="1935"/>
                  </a:lnTo>
                  <a:lnTo>
                    <a:pt x="9063" y="4023"/>
                  </a:lnTo>
                  <a:lnTo>
                    <a:pt x="9496" y="2113"/>
                  </a:lnTo>
                  <a:lnTo>
                    <a:pt x="433" y="0"/>
                  </a:lnTo>
                  <a:close/>
                </a:path>
              </a:pathLst>
            </a:custGeom>
            <a:solidFill>
              <a:srgbClr val="52C5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10;p46">
              <a:extLst>
                <a:ext uri="{FF2B5EF4-FFF2-40B4-BE49-F238E27FC236}">
                  <a16:creationId xmlns:a16="http://schemas.microsoft.com/office/drawing/2014/main" id="{E8B83E0D-1D55-E848-BE13-9619A0082506}"/>
                </a:ext>
              </a:extLst>
            </p:cNvPr>
            <p:cNvSpPr/>
            <p:nvPr/>
          </p:nvSpPr>
          <p:spPr>
            <a:xfrm>
              <a:off x="1281300" y="1463600"/>
              <a:ext cx="251425" cy="105675"/>
            </a:xfrm>
            <a:custGeom>
              <a:avLst/>
              <a:gdLst/>
              <a:ahLst/>
              <a:cxnLst/>
              <a:rect l="l" t="t" r="r" b="b"/>
              <a:pathLst>
                <a:path w="10057" h="4227" extrusionOk="0">
                  <a:moveTo>
                    <a:pt x="967" y="1"/>
                  </a:moveTo>
                  <a:lnTo>
                    <a:pt x="0" y="4227"/>
                  </a:lnTo>
                  <a:lnTo>
                    <a:pt x="9547" y="4227"/>
                  </a:lnTo>
                  <a:lnTo>
                    <a:pt x="10056" y="2088"/>
                  </a:lnTo>
                  <a:lnTo>
                    <a:pt x="967"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1401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29"/>
          <p:cNvSpPr txBox="1">
            <a:spLocks noGrp="1"/>
          </p:cNvSpPr>
          <p:nvPr>
            <p:ph type="body" idx="1"/>
          </p:nvPr>
        </p:nvSpPr>
        <p:spPr>
          <a:xfrm>
            <a:off x="167667" y="32662"/>
            <a:ext cx="5742066" cy="1389892"/>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en" sz="3600" dirty="0">
                <a:solidFill>
                  <a:schemeClr val="tx2">
                    <a:lumMod val="75000"/>
                  </a:schemeClr>
                </a:solidFill>
                <a:latin typeface="Apple Braille" pitchFamily="2" charset="0"/>
              </a:rPr>
              <a:t>Puberty Warm Up Poll;</a:t>
            </a:r>
            <a:r>
              <a:rPr lang="en" sz="2000" dirty="0">
                <a:solidFill>
                  <a:schemeClr val="tx2">
                    <a:lumMod val="75000"/>
                  </a:schemeClr>
                </a:solidFill>
                <a:latin typeface="Apple Braille" pitchFamily="2" charset="0"/>
              </a:rPr>
              <a:t> </a:t>
            </a:r>
            <a:r>
              <a:rPr lang="en" sz="3600" dirty="0">
                <a:solidFill>
                  <a:schemeClr val="tx2">
                    <a:lumMod val="75000"/>
                  </a:schemeClr>
                </a:solidFill>
                <a:latin typeface="Apple Braille" pitchFamily="2" charset="0"/>
              </a:rPr>
              <a:t>Myth/Fact </a:t>
            </a:r>
            <a:r>
              <a:rPr lang="en" sz="2000" dirty="0">
                <a:solidFill>
                  <a:schemeClr val="tx2">
                    <a:lumMod val="75000"/>
                  </a:schemeClr>
                </a:solidFill>
                <a:latin typeface="Apple Braille" pitchFamily="2" charset="0"/>
              </a:rPr>
              <a:t>(Or True/False)</a:t>
            </a:r>
            <a:endParaRPr sz="2000" dirty="0">
              <a:solidFill>
                <a:schemeClr val="tx2">
                  <a:lumMod val="75000"/>
                </a:schemeClr>
              </a:solidFill>
              <a:latin typeface="Apple Braille" pitchFamily="2" charset="0"/>
            </a:endParaRPr>
          </a:p>
        </p:txBody>
      </p:sp>
      <p:grpSp>
        <p:nvGrpSpPr>
          <p:cNvPr id="698" name="Google Shape;698;p29"/>
          <p:cNvGrpSpPr/>
          <p:nvPr/>
        </p:nvGrpSpPr>
        <p:grpSpPr>
          <a:xfrm flipH="1">
            <a:off x="7494560" y="3754514"/>
            <a:ext cx="1649444" cy="1388992"/>
            <a:chOff x="2062875" y="1879850"/>
            <a:chExt cx="1394525" cy="1174325"/>
          </a:xfrm>
        </p:grpSpPr>
        <p:sp>
          <p:nvSpPr>
            <p:cNvPr id="699" name="Google Shape;699;p29"/>
            <p:cNvSpPr/>
            <p:nvPr/>
          </p:nvSpPr>
          <p:spPr>
            <a:xfrm>
              <a:off x="2098525" y="2337475"/>
              <a:ext cx="969350" cy="705875"/>
            </a:xfrm>
            <a:custGeom>
              <a:avLst/>
              <a:gdLst/>
              <a:ahLst/>
              <a:cxnLst/>
              <a:rect l="l" t="t" r="r" b="b"/>
              <a:pathLst>
                <a:path w="38774" h="28235" extrusionOk="0">
                  <a:moveTo>
                    <a:pt x="15505" y="1"/>
                  </a:moveTo>
                  <a:lnTo>
                    <a:pt x="12195" y="153"/>
                  </a:lnTo>
                  <a:lnTo>
                    <a:pt x="11559" y="204"/>
                  </a:lnTo>
                  <a:lnTo>
                    <a:pt x="10107" y="586"/>
                  </a:lnTo>
                  <a:lnTo>
                    <a:pt x="8529" y="1248"/>
                  </a:lnTo>
                  <a:lnTo>
                    <a:pt x="6950" y="2190"/>
                  </a:lnTo>
                  <a:lnTo>
                    <a:pt x="5474" y="3412"/>
                  </a:lnTo>
                  <a:lnTo>
                    <a:pt x="4201" y="4838"/>
                  </a:lnTo>
                  <a:lnTo>
                    <a:pt x="3463" y="6085"/>
                  </a:lnTo>
                  <a:lnTo>
                    <a:pt x="3081" y="6976"/>
                  </a:lnTo>
                  <a:lnTo>
                    <a:pt x="2826" y="7944"/>
                  </a:lnTo>
                  <a:lnTo>
                    <a:pt x="2699" y="8937"/>
                  </a:lnTo>
                  <a:lnTo>
                    <a:pt x="2699" y="9446"/>
                  </a:lnTo>
                  <a:lnTo>
                    <a:pt x="2724" y="10286"/>
                  </a:lnTo>
                  <a:lnTo>
                    <a:pt x="3055" y="11534"/>
                  </a:lnTo>
                  <a:lnTo>
                    <a:pt x="3463" y="12501"/>
                  </a:lnTo>
                  <a:lnTo>
                    <a:pt x="3666" y="13570"/>
                  </a:lnTo>
                  <a:lnTo>
                    <a:pt x="3590" y="14232"/>
                  </a:lnTo>
                  <a:lnTo>
                    <a:pt x="3412" y="15021"/>
                  </a:lnTo>
                  <a:lnTo>
                    <a:pt x="2826" y="16091"/>
                  </a:lnTo>
                  <a:lnTo>
                    <a:pt x="2088" y="16905"/>
                  </a:lnTo>
                  <a:lnTo>
                    <a:pt x="1273" y="17796"/>
                  </a:lnTo>
                  <a:lnTo>
                    <a:pt x="917" y="18407"/>
                  </a:lnTo>
                  <a:lnTo>
                    <a:pt x="637" y="18942"/>
                  </a:lnTo>
                  <a:lnTo>
                    <a:pt x="255" y="20062"/>
                  </a:lnTo>
                  <a:lnTo>
                    <a:pt x="26" y="21208"/>
                  </a:lnTo>
                  <a:lnTo>
                    <a:pt x="0" y="22379"/>
                  </a:lnTo>
                  <a:lnTo>
                    <a:pt x="178" y="23525"/>
                  </a:lnTo>
                  <a:lnTo>
                    <a:pt x="560" y="24619"/>
                  </a:lnTo>
                  <a:lnTo>
                    <a:pt x="1197" y="25587"/>
                  </a:lnTo>
                  <a:lnTo>
                    <a:pt x="2037" y="26427"/>
                  </a:lnTo>
                  <a:lnTo>
                    <a:pt x="2572" y="26783"/>
                  </a:lnTo>
                  <a:lnTo>
                    <a:pt x="2902" y="26962"/>
                  </a:lnTo>
                  <a:lnTo>
                    <a:pt x="4048" y="27292"/>
                  </a:lnTo>
                  <a:lnTo>
                    <a:pt x="6518" y="27674"/>
                  </a:lnTo>
                  <a:lnTo>
                    <a:pt x="11100" y="28056"/>
                  </a:lnTo>
                  <a:lnTo>
                    <a:pt x="16548" y="28234"/>
                  </a:lnTo>
                  <a:lnTo>
                    <a:pt x="22251" y="28234"/>
                  </a:lnTo>
                  <a:lnTo>
                    <a:pt x="27674" y="28056"/>
                  </a:lnTo>
                  <a:lnTo>
                    <a:pt x="32257" y="27674"/>
                  </a:lnTo>
                  <a:lnTo>
                    <a:pt x="34752" y="27292"/>
                  </a:lnTo>
                  <a:lnTo>
                    <a:pt x="35872" y="26962"/>
                  </a:lnTo>
                  <a:lnTo>
                    <a:pt x="36228" y="26783"/>
                  </a:lnTo>
                  <a:lnTo>
                    <a:pt x="36763" y="26427"/>
                  </a:lnTo>
                  <a:lnTo>
                    <a:pt x="37603" y="25587"/>
                  </a:lnTo>
                  <a:lnTo>
                    <a:pt x="38214" y="24619"/>
                  </a:lnTo>
                  <a:lnTo>
                    <a:pt x="38621" y="23525"/>
                  </a:lnTo>
                  <a:lnTo>
                    <a:pt x="38774" y="22379"/>
                  </a:lnTo>
                  <a:lnTo>
                    <a:pt x="38749" y="21208"/>
                  </a:lnTo>
                  <a:lnTo>
                    <a:pt x="38545" y="20062"/>
                  </a:lnTo>
                  <a:lnTo>
                    <a:pt x="38138" y="18942"/>
                  </a:lnTo>
                  <a:lnTo>
                    <a:pt x="37883" y="18407"/>
                  </a:lnTo>
                  <a:lnTo>
                    <a:pt x="37527" y="17796"/>
                  </a:lnTo>
                  <a:lnTo>
                    <a:pt x="36712" y="16905"/>
                  </a:lnTo>
                  <a:lnTo>
                    <a:pt x="35948" y="16091"/>
                  </a:lnTo>
                  <a:lnTo>
                    <a:pt x="35388" y="15021"/>
                  </a:lnTo>
                  <a:lnTo>
                    <a:pt x="35210" y="14232"/>
                  </a:lnTo>
                  <a:lnTo>
                    <a:pt x="35133" y="13570"/>
                  </a:lnTo>
                  <a:lnTo>
                    <a:pt x="35337" y="12501"/>
                  </a:lnTo>
                  <a:lnTo>
                    <a:pt x="35719" y="11534"/>
                  </a:lnTo>
                  <a:lnTo>
                    <a:pt x="36050" y="10286"/>
                  </a:lnTo>
                  <a:lnTo>
                    <a:pt x="36101" y="9446"/>
                  </a:lnTo>
                  <a:lnTo>
                    <a:pt x="36101" y="8937"/>
                  </a:lnTo>
                  <a:lnTo>
                    <a:pt x="35974" y="7944"/>
                  </a:lnTo>
                  <a:lnTo>
                    <a:pt x="35693" y="6976"/>
                  </a:lnTo>
                  <a:lnTo>
                    <a:pt x="35337" y="6085"/>
                  </a:lnTo>
                  <a:lnTo>
                    <a:pt x="34599" y="4838"/>
                  </a:lnTo>
                  <a:lnTo>
                    <a:pt x="33326" y="3412"/>
                  </a:lnTo>
                  <a:lnTo>
                    <a:pt x="31849" y="2190"/>
                  </a:lnTo>
                  <a:lnTo>
                    <a:pt x="30271" y="1248"/>
                  </a:lnTo>
                  <a:lnTo>
                    <a:pt x="28692" y="586"/>
                  </a:lnTo>
                  <a:lnTo>
                    <a:pt x="27241" y="204"/>
                  </a:lnTo>
                  <a:lnTo>
                    <a:pt x="26605" y="153"/>
                  </a:lnTo>
                  <a:lnTo>
                    <a:pt x="2329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9"/>
            <p:cNvSpPr/>
            <p:nvPr/>
          </p:nvSpPr>
          <p:spPr>
            <a:xfrm>
              <a:off x="2177450" y="2352125"/>
              <a:ext cx="68125" cy="190950"/>
            </a:xfrm>
            <a:custGeom>
              <a:avLst/>
              <a:gdLst/>
              <a:ahLst/>
              <a:cxnLst/>
              <a:rect l="l" t="t" r="r" b="b"/>
              <a:pathLst>
                <a:path w="2725" h="7638" extrusionOk="0">
                  <a:moveTo>
                    <a:pt x="2724" y="0"/>
                  </a:moveTo>
                  <a:lnTo>
                    <a:pt x="2164" y="26"/>
                  </a:lnTo>
                  <a:lnTo>
                    <a:pt x="1197" y="433"/>
                  </a:lnTo>
                  <a:lnTo>
                    <a:pt x="458" y="1197"/>
                  </a:lnTo>
                  <a:lnTo>
                    <a:pt x="26" y="2164"/>
                  </a:lnTo>
                  <a:lnTo>
                    <a:pt x="0" y="2724"/>
                  </a:lnTo>
                  <a:lnTo>
                    <a:pt x="0" y="4914"/>
                  </a:lnTo>
                  <a:lnTo>
                    <a:pt x="26" y="5448"/>
                  </a:lnTo>
                  <a:lnTo>
                    <a:pt x="458" y="6441"/>
                  </a:lnTo>
                  <a:lnTo>
                    <a:pt x="1197" y="7180"/>
                  </a:lnTo>
                  <a:lnTo>
                    <a:pt x="2164" y="7587"/>
                  </a:lnTo>
                  <a:lnTo>
                    <a:pt x="2724" y="7638"/>
                  </a:lnTo>
                  <a:lnTo>
                    <a:pt x="2724"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9"/>
            <p:cNvSpPr/>
            <p:nvPr/>
          </p:nvSpPr>
          <p:spPr>
            <a:xfrm>
              <a:off x="2922100" y="2352125"/>
              <a:ext cx="68150" cy="190950"/>
            </a:xfrm>
            <a:custGeom>
              <a:avLst/>
              <a:gdLst/>
              <a:ahLst/>
              <a:cxnLst/>
              <a:rect l="l" t="t" r="r" b="b"/>
              <a:pathLst>
                <a:path w="2726" h="7638" extrusionOk="0">
                  <a:moveTo>
                    <a:pt x="1" y="0"/>
                  </a:moveTo>
                  <a:lnTo>
                    <a:pt x="1" y="7638"/>
                  </a:lnTo>
                  <a:lnTo>
                    <a:pt x="561" y="7587"/>
                  </a:lnTo>
                  <a:lnTo>
                    <a:pt x="1528" y="7180"/>
                  </a:lnTo>
                  <a:lnTo>
                    <a:pt x="2267" y="6441"/>
                  </a:lnTo>
                  <a:lnTo>
                    <a:pt x="2700" y="5448"/>
                  </a:lnTo>
                  <a:lnTo>
                    <a:pt x="2725" y="4914"/>
                  </a:lnTo>
                  <a:lnTo>
                    <a:pt x="2725" y="2724"/>
                  </a:lnTo>
                  <a:lnTo>
                    <a:pt x="2700" y="2164"/>
                  </a:lnTo>
                  <a:lnTo>
                    <a:pt x="2267" y="1197"/>
                  </a:lnTo>
                  <a:lnTo>
                    <a:pt x="1528" y="433"/>
                  </a:lnTo>
                  <a:lnTo>
                    <a:pt x="561" y="26"/>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9"/>
            <p:cNvSpPr/>
            <p:nvPr/>
          </p:nvSpPr>
          <p:spPr>
            <a:xfrm>
              <a:off x="2479125" y="2740375"/>
              <a:ext cx="210050" cy="263525"/>
            </a:xfrm>
            <a:custGeom>
              <a:avLst/>
              <a:gdLst/>
              <a:ahLst/>
              <a:cxnLst/>
              <a:rect l="l" t="t" r="r" b="b"/>
              <a:pathLst>
                <a:path w="8402" h="10541" extrusionOk="0">
                  <a:moveTo>
                    <a:pt x="1" y="0"/>
                  </a:moveTo>
                  <a:lnTo>
                    <a:pt x="1" y="10540"/>
                  </a:lnTo>
                  <a:lnTo>
                    <a:pt x="8402" y="10540"/>
                  </a:lnTo>
                  <a:lnTo>
                    <a:pt x="8402"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9"/>
            <p:cNvSpPr/>
            <p:nvPr/>
          </p:nvSpPr>
          <p:spPr>
            <a:xfrm>
              <a:off x="223345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5" y="5653"/>
                  </a:lnTo>
                  <a:lnTo>
                    <a:pt x="2012" y="6773"/>
                  </a:lnTo>
                  <a:lnTo>
                    <a:pt x="1375" y="7944"/>
                  </a:lnTo>
                  <a:lnTo>
                    <a:pt x="841" y="9217"/>
                  </a:lnTo>
                  <a:lnTo>
                    <a:pt x="433" y="10541"/>
                  </a:lnTo>
                  <a:lnTo>
                    <a:pt x="153" y="11890"/>
                  </a:lnTo>
                  <a:lnTo>
                    <a:pt x="0" y="13316"/>
                  </a:lnTo>
                  <a:lnTo>
                    <a:pt x="0" y="14029"/>
                  </a:lnTo>
                  <a:lnTo>
                    <a:pt x="0" y="21004"/>
                  </a:lnTo>
                  <a:lnTo>
                    <a:pt x="0" y="21743"/>
                  </a:lnTo>
                  <a:lnTo>
                    <a:pt x="153" y="23143"/>
                  </a:lnTo>
                  <a:lnTo>
                    <a:pt x="433" y="24518"/>
                  </a:lnTo>
                  <a:lnTo>
                    <a:pt x="841" y="25842"/>
                  </a:lnTo>
                  <a:lnTo>
                    <a:pt x="1375" y="27089"/>
                  </a:lnTo>
                  <a:lnTo>
                    <a:pt x="2012" y="28286"/>
                  </a:lnTo>
                  <a:lnTo>
                    <a:pt x="2775"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7" y="33657"/>
                  </a:lnTo>
                  <a:lnTo>
                    <a:pt x="21284" y="33021"/>
                  </a:lnTo>
                  <a:lnTo>
                    <a:pt x="22404" y="32257"/>
                  </a:lnTo>
                  <a:lnTo>
                    <a:pt x="23448" y="31392"/>
                  </a:lnTo>
                  <a:lnTo>
                    <a:pt x="24390" y="30450"/>
                  </a:lnTo>
                  <a:lnTo>
                    <a:pt x="25256" y="29406"/>
                  </a:lnTo>
                  <a:lnTo>
                    <a:pt x="26019"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19" y="6773"/>
                  </a:lnTo>
                  <a:lnTo>
                    <a:pt x="25256" y="5653"/>
                  </a:lnTo>
                  <a:lnTo>
                    <a:pt x="24390" y="4609"/>
                  </a:lnTo>
                  <a:lnTo>
                    <a:pt x="23448" y="3642"/>
                  </a:lnTo>
                  <a:lnTo>
                    <a:pt x="22404" y="2801"/>
                  </a:lnTo>
                  <a:lnTo>
                    <a:pt x="21284" y="2038"/>
                  </a:lnTo>
                  <a:lnTo>
                    <a:pt x="20087" y="1401"/>
                  </a:lnTo>
                  <a:lnTo>
                    <a:pt x="18840" y="867"/>
                  </a:lnTo>
                  <a:lnTo>
                    <a:pt x="17516" y="459"/>
                  </a:lnTo>
                  <a:lnTo>
                    <a:pt x="16167" y="179"/>
                  </a:lnTo>
                  <a:lnTo>
                    <a:pt x="14741" y="26"/>
                  </a:lnTo>
                  <a:lnTo>
                    <a:pt x="14028"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9"/>
            <p:cNvSpPr/>
            <p:nvPr/>
          </p:nvSpPr>
          <p:spPr>
            <a:xfrm>
              <a:off x="2358200" y="2418300"/>
              <a:ext cx="91050" cy="91050"/>
            </a:xfrm>
            <a:custGeom>
              <a:avLst/>
              <a:gdLst/>
              <a:ahLst/>
              <a:cxnLst/>
              <a:rect l="l" t="t" r="r" b="b"/>
              <a:pathLst>
                <a:path w="3642" h="3642" extrusionOk="0">
                  <a:moveTo>
                    <a:pt x="1808" y="1"/>
                  </a:moveTo>
                  <a:lnTo>
                    <a:pt x="1452" y="26"/>
                  </a:lnTo>
                  <a:lnTo>
                    <a:pt x="790" y="306"/>
                  </a:lnTo>
                  <a:lnTo>
                    <a:pt x="306" y="790"/>
                  </a:lnTo>
                  <a:lnTo>
                    <a:pt x="26" y="1452"/>
                  </a:lnTo>
                  <a:lnTo>
                    <a:pt x="0" y="1809"/>
                  </a:lnTo>
                  <a:lnTo>
                    <a:pt x="26" y="2190"/>
                  </a:lnTo>
                  <a:lnTo>
                    <a:pt x="306" y="2827"/>
                  </a:lnTo>
                  <a:lnTo>
                    <a:pt x="790" y="3336"/>
                  </a:lnTo>
                  <a:lnTo>
                    <a:pt x="1452" y="3616"/>
                  </a:lnTo>
                  <a:lnTo>
                    <a:pt x="1808" y="3642"/>
                  </a:lnTo>
                  <a:lnTo>
                    <a:pt x="2190" y="3616"/>
                  </a:lnTo>
                  <a:lnTo>
                    <a:pt x="2826" y="3336"/>
                  </a:lnTo>
                  <a:lnTo>
                    <a:pt x="3336" y="2827"/>
                  </a:lnTo>
                  <a:lnTo>
                    <a:pt x="3616" y="2190"/>
                  </a:lnTo>
                  <a:lnTo>
                    <a:pt x="3641" y="1809"/>
                  </a:lnTo>
                  <a:lnTo>
                    <a:pt x="3616" y="1452"/>
                  </a:lnTo>
                  <a:lnTo>
                    <a:pt x="3336"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9"/>
            <p:cNvSpPr/>
            <p:nvPr/>
          </p:nvSpPr>
          <p:spPr>
            <a:xfrm>
              <a:off x="2718450" y="2418300"/>
              <a:ext cx="91025" cy="91050"/>
            </a:xfrm>
            <a:custGeom>
              <a:avLst/>
              <a:gdLst/>
              <a:ahLst/>
              <a:cxnLst/>
              <a:rect l="l" t="t" r="r" b="b"/>
              <a:pathLst>
                <a:path w="3641" h="3642" extrusionOk="0">
                  <a:moveTo>
                    <a:pt x="1833" y="1"/>
                  </a:moveTo>
                  <a:lnTo>
                    <a:pt x="1451" y="26"/>
                  </a:lnTo>
                  <a:lnTo>
                    <a:pt x="815" y="306"/>
                  </a:lnTo>
                  <a:lnTo>
                    <a:pt x="306" y="790"/>
                  </a:lnTo>
                  <a:lnTo>
                    <a:pt x="26" y="1452"/>
                  </a:lnTo>
                  <a:lnTo>
                    <a:pt x="0" y="1809"/>
                  </a:lnTo>
                  <a:lnTo>
                    <a:pt x="26" y="2190"/>
                  </a:lnTo>
                  <a:lnTo>
                    <a:pt x="306" y="2827"/>
                  </a:lnTo>
                  <a:lnTo>
                    <a:pt x="815" y="3336"/>
                  </a:lnTo>
                  <a:lnTo>
                    <a:pt x="1451" y="3616"/>
                  </a:lnTo>
                  <a:lnTo>
                    <a:pt x="1833" y="3642"/>
                  </a:lnTo>
                  <a:lnTo>
                    <a:pt x="2190" y="3616"/>
                  </a:lnTo>
                  <a:lnTo>
                    <a:pt x="2851" y="3336"/>
                  </a:lnTo>
                  <a:lnTo>
                    <a:pt x="3335" y="2827"/>
                  </a:lnTo>
                  <a:lnTo>
                    <a:pt x="3615" y="2190"/>
                  </a:lnTo>
                  <a:lnTo>
                    <a:pt x="3641" y="1809"/>
                  </a:lnTo>
                  <a:lnTo>
                    <a:pt x="3615" y="1452"/>
                  </a:lnTo>
                  <a:lnTo>
                    <a:pt x="3335" y="790"/>
                  </a:lnTo>
                  <a:lnTo>
                    <a:pt x="2851" y="306"/>
                  </a:lnTo>
                  <a:lnTo>
                    <a:pt x="2190" y="26"/>
                  </a:lnTo>
                  <a:lnTo>
                    <a:pt x="1833"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9"/>
            <p:cNvSpPr/>
            <p:nvPr/>
          </p:nvSpPr>
          <p:spPr>
            <a:xfrm>
              <a:off x="206287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0" y="8402"/>
                  </a:lnTo>
                  <a:lnTo>
                    <a:pt x="41677" y="8402"/>
                  </a:lnTo>
                  <a:lnTo>
                    <a:pt x="41142" y="7486"/>
                  </a:lnTo>
                  <a:lnTo>
                    <a:pt x="39996" y="5805"/>
                  </a:lnTo>
                  <a:lnTo>
                    <a:pt x="38774" y="4303"/>
                  </a:lnTo>
                  <a:lnTo>
                    <a:pt x="37450" y="3005"/>
                  </a:lnTo>
                  <a:lnTo>
                    <a:pt x="35999" y="1910"/>
                  </a:lnTo>
                  <a:lnTo>
                    <a:pt x="34370" y="1070"/>
                  </a:lnTo>
                  <a:lnTo>
                    <a:pt x="32562" y="485"/>
                  </a:lnTo>
                  <a:lnTo>
                    <a:pt x="30500" y="179"/>
                  </a:lnTo>
                  <a:lnTo>
                    <a:pt x="29380" y="154"/>
                  </a:lnTo>
                  <a:lnTo>
                    <a:pt x="25052" y="1"/>
                  </a:lnTo>
                  <a:lnTo>
                    <a:pt x="25027" y="434"/>
                  </a:lnTo>
                  <a:lnTo>
                    <a:pt x="24874" y="1248"/>
                  </a:lnTo>
                  <a:lnTo>
                    <a:pt x="24543" y="2012"/>
                  </a:lnTo>
                  <a:lnTo>
                    <a:pt x="24085" y="2674"/>
                  </a:lnTo>
                  <a:lnTo>
                    <a:pt x="23524" y="3260"/>
                  </a:lnTo>
                  <a:lnTo>
                    <a:pt x="22863" y="3718"/>
                  </a:lnTo>
                  <a:lnTo>
                    <a:pt x="22099" y="4023"/>
                  </a:lnTo>
                  <a:lnTo>
                    <a:pt x="21284" y="4202"/>
                  </a:lnTo>
                  <a:lnTo>
                    <a:pt x="20418" y="4202"/>
                  </a:lnTo>
                  <a:lnTo>
                    <a:pt x="19578" y="4023"/>
                  </a:lnTo>
                  <a:lnTo>
                    <a:pt x="18840" y="3718"/>
                  </a:lnTo>
                  <a:lnTo>
                    <a:pt x="18153" y="3260"/>
                  </a:lnTo>
                  <a:lnTo>
                    <a:pt x="17593" y="2674"/>
                  </a:lnTo>
                  <a:lnTo>
                    <a:pt x="17134" y="2012"/>
                  </a:lnTo>
                  <a:lnTo>
                    <a:pt x="16803" y="1248"/>
                  </a:lnTo>
                  <a:lnTo>
                    <a:pt x="16651" y="434"/>
                  </a:lnTo>
                  <a:lnTo>
                    <a:pt x="16625" y="1"/>
                  </a:lnTo>
                  <a:close/>
                </a:path>
              </a:pathLst>
            </a:custGeom>
            <a:solidFill>
              <a:srgbClr val="5C2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9"/>
            <p:cNvSpPr/>
            <p:nvPr/>
          </p:nvSpPr>
          <p:spPr>
            <a:xfrm>
              <a:off x="2439675" y="2844100"/>
              <a:ext cx="288325" cy="149600"/>
            </a:xfrm>
            <a:custGeom>
              <a:avLst/>
              <a:gdLst/>
              <a:ahLst/>
              <a:cxnLst/>
              <a:rect l="l" t="t" r="r" b="b"/>
              <a:pathLst>
                <a:path w="11533"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5"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2" y="3260"/>
                  </a:lnTo>
                  <a:lnTo>
                    <a:pt x="7791" y="3718"/>
                  </a:lnTo>
                  <a:lnTo>
                    <a:pt x="7027" y="4023"/>
                  </a:lnTo>
                  <a:lnTo>
                    <a:pt x="6212" y="4202"/>
                  </a:lnTo>
                  <a:lnTo>
                    <a:pt x="5346" y="4202"/>
                  </a:lnTo>
                  <a:lnTo>
                    <a:pt x="4506" y="4023"/>
                  </a:lnTo>
                  <a:lnTo>
                    <a:pt x="3768" y="3718"/>
                  </a:lnTo>
                  <a:lnTo>
                    <a:pt x="3081" y="3260"/>
                  </a:lnTo>
                  <a:lnTo>
                    <a:pt x="2521" y="2674"/>
                  </a:lnTo>
                  <a:lnTo>
                    <a:pt x="2062" y="2012"/>
                  </a:lnTo>
                  <a:lnTo>
                    <a:pt x="1731" y="1248"/>
                  </a:lnTo>
                  <a:lnTo>
                    <a:pt x="1579" y="434"/>
                  </a:lnTo>
                  <a:lnTo>
                    <a:pt x="1553" y="1"/>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9"/>
            <p:cNvSpPr/>
            <p:nvPr/>
          </p:nvSpPr>
          <p:spPr>
            <a:xfrm>
              <a:off x="2540875" y="2459675"/>
              <a:ext cx="82125" cy="119700"/>
            </a:xfrm>
            <a:custGeom>
              <a:avLst/>
              <a:gdLst/>
              <a:ahLst/>
              <a:cxnLst/>
              <a:rect l="l" t="t" r="r" b="b"/>
              <a:pathLst>
                <a:path w="3285" h="4788" extrusionOk="0">
                  <a:moveTo>
                    <a:pt x="1553" y="1"/>
                  </a:moveTo>
                  <a:lnTo>
                    <a:pt x="1375" y="306"/>
                  </a:lnTo>
                  <a:lnTo>
                    <a:pt x="1298" y="586"/>
                  </a:lnTo>
                  <a:lnTo>
                    <a:pt x="0" y="4252"/>
                  </a:lnTo>
                  <a:lnTo>
                    <a:pt x="0" y="4303"/>
                  </a:lnTo>
                  <a:lnTo>
                    <a:pt x="0" y="4354"/>
                  </a:lnTo>
                  <a:lnTo>
                    <a:pt x="407" y="4558"/>
                  </a:lnTo>
                  <a:lnTo>
                    <a:pt x="1222" y="4787"/>
                  </a:lnTo>
                  <a:lnTo>
                    <a:pt x="2062" y="4787"/>
                  </a:lnTo>
                  <a:lnTo>
                    <a:pt x="2902" y="4558"/>
                  </a:lnTo>
                  <a:lnTo>
                    <a:pt x="3284" y="4354"/>
                  </a:lnTo>
                  <a:lnTo>
                    <a:pt x="3284" y="4303"/>
                  </a:lnTo>
                  <a:lnTo>
                    <a:pt x="3284" y="4252"/>
                  </a:lnTo>
                  <a:lnTo>
                    <a:pt x="2011" y="586"/>
                  </a:lnTo>
                  <a:lnTo>
                    <a:pt x="1935" y="306"/>
                  </a:lnTo>
                  <a:lnTo>
                    <a:pt x="1731"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9"/>
            <p:cNvSpPr/>
            <p:nvPr/>
          </p:nvSpPr>
          <p:spPr>
            <a:xfrm>
              <a:off x="2540875" y="2568525"/>
              <a:ext cx="82125" cy="38200"/>
            </a:xfrm>
            <a:custGeom>
              <a:avLst/>
              <a:gdLst/>
              <a:ahLst/>
              <a:cxnLst/>
              <a:rect l="l" t="t" r="r" b="b"/>
              <a:pathLst>
                <a:path w="3285" h="1528" extrusionOk="0">
                  <a:moveTo>
                    <a:pt x="0" y="0"/>
                  </a:moveTo>
                  <a:lnTo>
                    <a:pt x="0" y="306"/>
                  </a:lnTo>
                  <a:lnTo>
                    <a:pt x="280" y="840"/>
                  </a:lnTo>
                  <a:lnTo>
                    <a:pt x="764" y="1273"/>
                  </a:lnTo>
                  <a:lnTo>
                    <a:pt x="1298" y="1502"/>
                  </a:lnTo>
                  <a:lnTo>
                    <a:pt x="1528" y="1528"/>
                  </a:lnTo>
                  <a:lnTo>
                    <a:pt x="1782" y="1528"/>
                  </a:lnTo>
                  <a:lnTo>
                    <a:pt x="2011" y="1502"/>
                  </a:lnTo>
                  <a:lnTo>
                    <a:pt x="2521" y="1273"/>
                  </a:lnTo>
                  <a:lnTo>
                    <a:pt x="3004" y="840"/>
                  </a:lnTo>
                  <a:lnTo>
                    <a:pt x="3284" y="306"/>
                  </a:lnTo>
                  <a:lnTo>
                    <a:pt x="3284" y="0"/>
                  </a:lnTo>
                  <a:lnTo>
                    <a:pt x="2902" y="204"/>
                  </a:lnTo>
                  <a:lnTo>
                    <a:pt x="2062" y="433"/>
                  </a:lnTo>
                  <a:lnTo>
                    <a:pt x="1222" y="433"/>
                  </a:lnTo>
                  <a:lnTo>
                    <a:pt x="407" y="204"/>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9"/>
            <p:cNvSpPr/>
            <p:nvPr/>
          </p:nvSpPr>
          <p:spPr>
            <a:xfrm>
              <a:off x="2377300" y="2434225"/>
              <a:ext cx="26100" cy="26750"/>
            </a:xfrm>
            <a:custGeom>
              <a:avLst/>
              <a:gdLst/>
              <a:ahLst/>
              <a:cxnLst/>
              <a:rect l="l" t="t" r="r" b="b"/>
              <a:pathLst>
                <a:path w="1044" h="1070" extrusionOk="0">
                  <a:moveTo>
                    <a:pt x="509" y="0"/>
                  </a:moveTo>
                  <a:lnTo>
                    <a:pt x="306" y="26"/>
                  </a:lnTo>
                  <a:lnTo>
                    <a:pt x="26" y="306"/>
                  </a:lnTo>
                  <a:lnTo>
                    <a:pt x="0" y="535"/>
                  </a:lnTo>
                  <a:lnTo>
                    <a:pt x="26" y="739"/>
                  </a:lnTo>
                  <a:lnTo>
                    <a:pt x="306" y="1019"/>
                  </a:lnTo>
                  <a:lnTo>
                    <a:pt x="509" y="1070"/>
                  </a:lnTo>
                  <a:lnTo>
                    <a:pt x="738" y="1019"/>
                  </a:lnTo>
                  <a:lnTo>
                    <a:pt x="1019" y="739"/>
                  </a:lnTo>
                  <a:lnTo>
                    <a:pt x="1044" y="535"/>
                  </a:lnTo>
                  <a:lnTo>
                    <a:pt x="1019" y="306"/>
                  </a:lnTo>
                  <a:lnTo>
                    <a:pt x="738" y="26"/>
                  </a:lnTo>
                  <a:lnTo>
                    <a:pt x="50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9"/>
            <p:cNvSpPr/>
            <p:nvPr/>
          </p:nvSpPr>
          <p:spPr>
            <a:xfrm>
              <a:off x="2737525" y="2434225"/>
              <a:ext cx="26775" cy="26750"/>
            </a:xfrm>
            <a:custGeom>
              <a:avLst/>
              <a:gdLst/>
              <a:ahLst/>
              <a:cxnLst/>
              <a:rect l="l" t="t" r="r" b="b"/>
              <a:pathLst>
                <a:path w="1071" h="1070" extrusionOk="0">
                  <a:moveTo>
                    <a:pt x="535" y="0"/>
                  </a:moveTo>
                  <a:lnTo>
                    <a:pt x="332" y="26"/>
                  </a:lnTo>
                  <a:lnTo>
                    <a:pt x="26" y="306"/>
                  </a:lnTo>
                  <a:lnTo>
                    <a:pt x="1" y="535"/>
                  </a:lnTo>
                  <a:lnTo>
                    <a:pt x="26" y="739"/>
                  </a:lnTo>
                  <a:lnTo>
                    <a:pt x="332" y="1019"/>
                  </a:lnTo>
                  <a:lnTo>
                    <a:pt x="535" y="1070"/>
                  </a:lnTo>
                  <a:lnTo>
                    <a:pt x="739" y="1019"/>
                  </a:lnTo>
                  <a:lnTo>
                    <a:pt x="1045" y="739"/>
                  </a:lnTo>
                  <a:lnTo>
                    <a:pt x="1070" y="535"/>
                  </a:lnTo>
                  <a:lnTo>
                    <a:pt x="1045"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9"/>
            <p:cNvSpPr/>
            <p:nvPr/>
          </p:nvSpPr>
          <p:spPr>
            <a:xfrm>
              <a:off x="2330825" y="2522700"/>
              <a:ext cx="145775" cy="68750"/>
            </a:xfrm>
            <a:custGeom>
              <a:avLst/>
              <a:gdLst/>
              <a:ahLst/>
              <a:cxnLst/>
              <a:rect l="l" t="t" r="r" b="b"/>
              <a:pathLst>
                <a:path w="5831" h="2750" extrusionOk="0">
                  <a:moveTo>
                    <a:pt x="1350" y="0"/>
                  </a:moveTo>
                  <a:lnTo>
                    <a:pt x="1095" y="26"/>
                  </a:lnTo>
                  <a:lnTo>
                    <a:pt x="586" y="229"/>
                  </a:lnTo>
                  <a:lnTo>
                    <a:pt x="230" y="586"/>
                  </a:lnTo>
                  <a:lnTo>
                    <a:pt x="1" y="1095"/>
                  </a:lnTo>
                  <a:lnTo>
                    <a:pt x="1" y="1375"/>
                  </a:lnTo>
                  <a:lnTo>
                    <a:pt x="1" y="1655"/>
                  </a:lnTo>
                  <a:lnTo>
                    <a:pt x="230" y="2139"/>
                  </a:lnTo>
                  <a:lnTo>
                    <a:pt x="586" y="2521"/>
                  </a:lnTo>
                  <a:lnTo>
                    <a:pt x="1095"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9"/>
            <p:cNvSpPr/>
            <p:nvPr/>
          </p:nvSpPr>
          <p:spPr>
            <a:xfrm>
              <a:off x="2691075" y="2522700"/>
              <a:ext cx="146400" cy="68750"/>
            </a:xfrm>
            <a:custGeom>
              <a:avLst/>
              <a:gdLst/>
              <a:ahLst/>
              <a:cxnLst/>
              <a:rect l="l" t="t" r="r" b="b"/>
              <a:pathLst>
                <a:path w="5856" h="2750" extrusionOk="0">
                  <a:moveTo>
                    <a:pt x="1375" y="0"/>
                  </a:moveTo>
                  <a:lnTo>
                    <a:pt x="1095" y="26"/>
                  </a:lnTo>
                  <a:lnTo>
                    <a:pt x="611" y="229"/>
                  </a:lnTo>
                  <a:lnTo>
                    <a:pt x="229" y="586"/>
                  </a:lnTo>
                  <a:lnTo>
                    <a:pt x="26" y="1095"/>
                  </a:lnTo>
                  <a:lnTo>
                    <a:pt x="0" y="1375"/>
                  </a:lnTo>
                  <a:lnTo>
                    <a:pt x="26" y="1655"/>
                  </a:lnTo>
                  <a:lnTo>
                    <a:pt x="229" y="2139"/>
                  </a:lnTo>
                  <a:lnTo>
                    <a:pt x="611" y="2521"/>
                  </a:lnTo>
                  <a:lnTo>
                    <a:pt x="1095" y="2724"/>
                  </a:lnTo>
                  <a:lnTo>
                    <a:pt x="1375" y="2750"/>
                  </a:lnTo>
                  <a:lnTo>
                    <a:pt x="4481" y="2750"/>
                  </a:lnTo>
                  <a:lnTo>
                    <a:pt x="4761" y="2724"/>
                  </a:lnTo>
                  <a:lnTo>
                    <a:pt x="5245" y="2521"/>
                  </a:lnTo>
                  <a:lnTo>
                    <a:pt x="5627" y="2139"/>
                  </a:lnTo>
                  <a:lnTo>
                    <a:pt x="5830" y="1655"/>
                  </a:lnTo>
                  <a:lnTo>
                    <a:pt x="5856" y="1375"/>
                  </a:lnTo>
                  <a:lnTo>
                    <a:pt x="5830" y="1095"/>
                  </a:lnTo>
                  <a:lnTo>
                    <a:pt x="5627" y="586"/>
                  </a:lnTo>
                  <a:lnTo>
                    <a:pt x="5245" y="229"/>
                  </a:lnTo>
                  <a:lnTo>
                    <a:pt x="4761" y="26"/>
                  </a:lnTo>
                  <a:lnTo>
                    <a:pt x="4481"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9"/>
            <p:cNvSpPr/>
            <p:nvPr/>
          </p:nvSpPr>
          <p:spPr>
            <a:xfrm>
              <a:off x="2188250" y="1879850"/>
              <a:ext cx="791175" cy="525750"/>
            </a:xfrm>
            <a:custGeom>
              <a:avLst/>
              <a:gdLst/>
              <a:ahLst/>
              <a:cxnLst/>
              <a:rect l="l" t="t" r="r" b="b"/>
              <a:pathLst>
                <a:path w="31647" h="21030" extrusionOk="0">
                  <a:moveTo>
                    <a:pt x="15022" y="1"/>
                  </a:moveTo>
                  <a:lnTo>
                    <a:pt x="13418" y="154"/>
                  </a:lnTo>
                  <a:lnTo>
                    <a:pt x="11865" y="485"/>
                  </a:lnTo>
                  <a:lnTo>
                    <a:pt x="10388" y="943"/>
                  </a:lnTo>
                  <a:lnTo>
                    <a:pt x="8962" y="1554"/>
                  </a:lnTo>
                  <a:lnTo>
                    <a:pt x="7613" y="2267"/>
                  </a:lnTo>
                  <a:lnTo>
                    <a:pt x="6366" y="3132"/>
                  </a:lnTo>
                  <a:lnTo>
                    <a:pt x="5194" y="4100"/>
                  </a:lnTo>
                  <a:lnTo>
                    <a:pt x="4100" y="5169"/>
                  </a:lnTo>
                  <a:lnTo>
                    <a:pt x="3132" y="6340"/>
                  </a:lnTo>
                  <a:lnTo>
                    <a:pt x="2292" y="7613"/>
                  </a:lnTo>
                  <a:lnTo>
                    <a:pt x="1554" y="8962"/>
                  </a:lnTo>
                  <a:lnTo>
                    <a:pt x="943" y="10388"/>
                  </a:lnTo>
                  <a:lnTo>
                    <a:pt x="485" y="11865"/>
                  </a:lnTo>
                  <a:lnTo>
                    <a:pt x="179"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52" y="14436"/>
                  </a:lnTo>
                  <a:lnTo>
                    <a:pt x="11890" y="15378"/>
                  </a:lnTo>
                  <a:lnTo>
                    <a:pt x="12858" y="16269"/>
                  </a:lnTo>
                  <a:lnTo>
                    <a:pt x="14105" y="17007"/>
                  </a:lnTo>
                  <a:lnTo>
                    <a:pt x="14843" y="17287"/>
                  </a:lnTo>
                  <a:lnTo>
                    <a:pt x="15633" y="17542"/>
                  </a:lnTo>
                  <a:lnTo>
                    <a:pt x="17007" y="17746"/>
                  </a:lnTo>
                  <a:lnTo>
                    <a:pt x="18153" y="17669"/>
                  </a:lnTo>
                  <a:lnTo>
                    <a:pt x="19146" y="17466"/>
                  </a:lnTo>
                  <a:lnTo>
                    <a:pt x="20470" y="17033"/>
                  </a:lnTo>
                  <a:lnTo>
                    <a:pt x="21717" y="16753"/>
                  </a:lnTo>
                  <a:lnTo>
                    <a:pt x="22583" y="16804"/>
                  </a:lnTo>
                  <a:lnTo>
                    <a:pt x="23041" y="16956"/>
                  </a:lnTo>
                  <a:lnTo>
                    <a:pt x="23754" y="17236"/>
                  </a:lnTo>
                  <a:lnTo>
                    <a:pt x="24823" y="17822"/>
                  </a:lnTo>
                  <a:lnTo>
                    <a:pt x="25893" y="18688"/>
                  </a:lnTo>
                  <a:lnTo>
                    <a:pt x="26809" y="19477"/>
                  </a:lnTo>
                  <a:lnTo>
                    <a:pt x="27624" y="19935"/>
                  </a:lnTo>
                  <a:lnTo>
                    <a:pt x="28820" y="20317"/>
                  </a:lnTo>
                  <a:lnTo>
                    <a:pt x="30526" y="20572"/>
                  </a:lnTo>
                  <a:lnTo>
                    <a:pt x="31646" y="20648"/>
                  </a:lnTo>
                  <a:lnTo>
                    <a:pt x="31646" y="15811"/>
                  </a:lnTo>
                  <a:lnTo>
                    <a:pt x="31646" y="14996"/>
                  </a:lnTo>
                  <a:lnTo>
                    <a:pt x="31468" y="13418"/>
                  </a:lnTo>
                  <a:lnTo>
                    <a:pt x="31163" y="11865"/>
                  </a:lnTo>
                  <a:lnTo>
                    <a:pt x="30704" y="10388"/>
                  </a:lnTo>
                  <a:lnTo>
                    <a:pt x="30093" y="8962"/>
                  </a:lnTo>
                  <a:lnTo>
                    <a:pt x="29355" y="7613"/>
                  </a:lnTo>
                  <a:lnTo>
                    <a:pt x="28515" y="6340"/>
                  </a:lnTo>
                  <a:lnTo>
                    <a:pt x="27547" y="5169"/>
                  </a:lnTo>
                  <a:lnTo>
                    <a:pt x="26478" y="4100"/>
                  </a:lnTo>
                  <a:lnTo>
                    <a:pt x="25282" y="3132"/>
                  </a:lnTo>
                  <a:lnTo>
                    <a:pt x="24034" y="2267"/>
                  </a:lnTo>
                  <a:lnTo>
                    <a:pt x="22685" y="1554"/>
                  </a:lnTo>
                  <a:lnTo>
                    <a:pt x="21259" y="943"/>
                  </a:lnTo>
                  <a:lnTo>
                    <a:pt x="19782" y="485"/>
                  </a:lnTo>
                  <a:lnTo>
                    <a:pt x="18229" y="154"/>
                  </a:lnTo>
                  <a:lnTo>
                    <a:pt x="16651"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9"/>
            <p:cNvSpPr/>
            <p:nvPr/>
          </p:nvSpPr>
          <p:spPr>
            <a:xfrm>
              <a:off x="2348025" y="2341925"/>
              <a:ext cx="110750" cy="22300"/>
            </a:xfrm>
            <a:custGeom>
              <a:avLst/>
              <a:gdLst/>
              <a:ahLst/>
              <a:cxnLst/>
              <a:rect l="l" t="t" r="r" b="b"/>
              <a:pathLst>
                <a:path w="4430" h="892" fill="none" extrusionOk="0">
                  <a:moveTo>
                    <a:pt x="4430" y="892"/>
                  </a:moveTo>
                  <a:lnTo>
                    <a:pt x="4201" y="663"/>
                  </a:lnTo>
                  <a:lnTo>
                    <a:pt x="3666" y="332"/>
                  </a:lnTo>
                  <a:lnTo>
                    <a:pt x="2826" y="1"/>
                  </a:lnTo>
                  <a:lnTo>
                    <a:pt x="1629" y="1"/>
                  </a:lnTo>
                  <a:lnTo>
                    <a:pt x="764" y="332"/>
                  </a:lnTo>
                  <a:lnTo>
                    <a:pt x="255"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9"/>
            <p:cNvSpPr/>
            <p:nvPr/>
          </p:nvSpPr>
          <p:spPr>
            <a:xfrm>
              <a:off x="2708900" y="2341925"/>
              <a:ext cx="110775" cy="22300"/>
            </a:xfrm>
            <a:custGeom>
              <a:avLst/>
              <a:gdLst/>
              <a:ahLst/>
              <a:cxnLst/>
              <a:rect l="l" t="t" r="r" b="b"/>
              <a:pathLst>
                <a:path w="4431" h="892" fill="none" extrusionOk="0">
                  <a:moveTo>
                    <a:pt x="4430" y="892"/>
                  </a:moveTo>
                  <a:lnTo>
                    <a:pt x="4175" y="663"/>
                  </a:lnTo>
                  <a:lnTo>
                    <a:pt x="3666" y="332"/>
                  </a:lnTo>
                  <a:lnTo>
                    <a:pt x="2801" y="1"/>
                  </a:lnTo>
                  <a:lnTo>
                    <a:pt x="1604" y="1"/>
                  </a:lnTo>
                  <a:lnTo>
                    <a:pt x="764"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9"/>
            <p:cNvSpPr/>
            <p:nvPr/>
          </p:nvSpPr>
          <p:spPr>
            <a:xfrm>
              <a:off x="2521775" y="2657625"/>
              <a:ext cx="124125" cy="35675"/>
            </a:xfrm>
            <a:custGeom>
              <a:avLst/>
              <a:gdLst/>
              <a:ahLst/>
              <a:cxnLst/>
              <a:rect l="l" t="t" r="r" b="b"/>
              <a:pathLst>
                <a:path w="4965" h="1427" extrusionOk="0">
                  <a:moveTo>
                    <a:pt x="0" y="0"/>
                  </a:moveTo>
                  <a:lnTo>
                    <a:pt x="153" y="306"/>
                  </a:lnTo>
                  <a:lnTo>
                    <a:pt x="637" y="815"/>
                  </a:lnTo>
                  <a:lnTo>
                    <a:pt x="1273" y="1197"/>
                  </a:lnTo>
                  <a:lnTo>
                    <a:pt x="2062" y="1426"/>
                  </a:lnTo>
                  <a:lnTo>
                    <a:pt x="2903" y="1426"/>
                  </a:lnTo>
                  <a:lnTo>
                    <a:pt x="3692" y="1222"/>
                  </a:lnTo>
                  <a:lnTo>
                    <a:pt x="4328" y="841"/>
                  </a:lnTo>
                  <a:lnTo>
                    <a:pt x="4812" y="331"/>
                  </a:lnTo>
                  <a:lnTo>
                    <a:pt x="4965" y="26"/>
                  </a:lnTo>
                  <a:lnTo>
                    <a:pt x="0" y="0"/>
                  </a:lnTo>
                  <a:close/>
                </a:path>
              </a:pathLst>
            </a:custGeom>
            <a:solidFill>
              <a:srgbClr val="D56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9"/>
            <p:cNvSpPr/>
            <p:nvPr/>
          </p:nvSpPr>
          <p:spPr>
            <a:xfrm>
              <a:off x="3100950" y="2455225"/>
              <a:ext cx="356450" cy="586225"/>
            </a:xfrm>
            <a:custGeom>
              <a:avLst/>
              <a:gdLst/>
              <a:ahLst/>
              <a:cxnLst/>
              <a:rect l="l" t="t" r="r" b="b"/>
              <a:pathLst>
                <a:path w="14258" h="23449" extrusionOk="0">
                  <a:moveTo>
                    <a:pt x="9192" y="1"/>
                  </a:moveTo>
                  <a:lnTo>
                    <a:pt x="8784" y="102"/>
                  </a:lnTo>
                  <a:lnTo>
                    <a:pt x="8402" y="357"/>
                  </a:lnTo>
                  <a:lnTo>
                    <a:pt x="8148" y="764"/>
                  </a:lnTo>
                  <a:lnTo>
                    <a:pt x="8071" y="993"/>
                  </a:lnTo>
                  <a:lnTo>
                    <a:pt x="6340" y="8529"/>
                  </a:lnTo>
                  <a:lnTo>
                    <a:pt x="6035" y="8453"/>
                  </a:lnTo>
                  <a:lnTo>
                    <a:pt x="7588" y="1757"/>
                  </a:lnTo>
                  <a:lnTo>
                    <a:pt x="7613" y="1503"/>
                  </a:lnTo>
                  <a:lnTo>
                    <a:pt x="7562" y="1044"/>
                  </a:lnTo>
                  <a:lnTo>
                    <a:pt x="7358" y="637"/>
                  </a:lnTo>
                  <a:lnTo>
                    <a:pt x="7027" y="357"/>
                  </a:lnTo>
                  <a:lnTo>
                    <a:pt x="6798" y="306"/>
                  </a:lnTo>
                  <a:lnTo>
                    <a:pt x="6595" y="255"/>
                  </a:lnTo>
                  <a:lnTo>
                    <a:pt x="6162" y="357"/>
                  </a:lnTo>
                  <a:lnTo>
                    <a:pt x="5805" y="637"/>
                  </a:lnTo>
                  <a:lnTo>
                    <a:pt x="5551" y="1019"/>
                  </a:lnTo>
                  <a:lnTo>
                    <a:pt x="5475" y="1273"/>
                  </a:lnTo>
                  <a:lnTo>
                    <a:pt x="3361" y="10439"/>
                  </a:lnTo>
                  <a:lnTo>
                    <a:pt x="3132" y="9548"/>
                  </a:lnTo>
                  <a:lnTo>
                    <a:pt x="2623" y="8173"/>
                  </a:lnTo>
                  <a:lnTo>
                    <a:pt x="2114" y="7231"/>
                  </a:lnTo>
                  <a:lnTo>
                    <a:pt x="1630" y="6594"/>
                  </a:lnTo>
                  <a:lnTo>
                    <a:pt x="943" y="6111"/>
                  </a:lnTo>
                  <a:lnTo>
                    <a:pt x="383" y="6034"/>
                  </a:lnTo>
                  <a:lnTo>
                    <a:pt x="332" y="6060"/>
                  </a:lnTo>
                  <a:lnTo>
                    <a:pt x="154" y="6136"/>
                  </a:lnTo>
                  <a:lnTo>
                    <a:pt x="1" y="6442"/>
                  </a:lnTo>
                  <a:lnTo>
                    <a:pt x="1" y="6951"/>
                  </a:lnTo>
                  <a:lnTo>
                    <a:pt x="26" y="7078"/>
                  </a:lnTo>
                  <a:lnTo>
                    <a:pt x="561" y="10006"/>
                  </a:lnTo>
                  <a:lnTo>
                    <a:pt x="1147" y="13494"/>
                  </a:lnTo>
                  <a:lnTo>
                    <a:pt x="1197" y="13901"/>
                  </a:lnTo>
                  <a:lnTo>
                    <a:pt x="1427" y="14563"/>
                  </a:lnTo>
                  <a:lnTo>
                    <a:pt x="1885" y="15327"/>
                  </a:lnTo>
                  <a:lnTo>
                    <a:pt x="2929" y="16116"/>
                  </a:lnTo>
                  <a:lnTo>
                    <a:pt x="3158" y="16192"/>
                  </a:lnTo>
                  <a:lnTo>
                    <a:pt x="1859" y="21844"/>
                  </a:lnTo>
                  <a:lnTo>
                    <a:pt x="8784" y="23448"/>
                  </a:lnTo>
                  <a:lnTo>
                    <a:pt x="10133" y="17694"/>
                  </a:lnTo>
                  <a:lnTo>
                    <a:pt x="10261" y="17694"/>
                  </a:lnTo>
                  <a:lnTo>
                    <a:pt x="10694" y="17618"/>
                  </a:lnTo>
                  <a:lnTo>
                    <a:pt x="11203" y="17338"/>
                  </a:lnTo>
                  <a:lnTo>
                    <a:pt x="11610" y="16803"/>
                  </a:lnTo>
                  <a:lnTo>
                    <a:pt x="11737" y="16396"/>
                  </a:lnTo>
                  <a:lnTo>
                    <a:pt x="12068" y="14970"/>
                  </a:lnTo>
                  <a:lnTo>
                    <a:pt x="12832" y="11737"/>
                  </a:lnTo>
                  <a:lnTo>
                    <a:pt x="13087" y="10617"/>
                  </a:lnTo>
                  <a:lnTo>
                    <a:pt x="13189" y="10108"/>
                  </a:lnTo>
                  <a:lnTo>
                    <a:pt x="14232" y="5652"/>
                  </a:lnTo>
                  <a:lnTo>
                    <a:pt x="14258" y="5423"/>
                  </a:lnTo>
                  <a:lnTo>
                    <a:pt x="14207" y="4965"/>
                  </a:lnTo>
                  <a:lnTo>
                    <a:pt x="14029" y="4609"/>
                  </a:lnTo>
                  <a:lnTo>
                    <a:pt x="13698" y="4354"/>
                  </a:lnTo>
                  <a:lnTo>
                    <a:pt x="13520" y="4303"/>
                  </a:lnTo>
                  <a:lnTo>
                    <a:pt x="13316" y="4252"/>
                  </a:lnTo>
                  <a:lnTo>
                    <a:pt x="12908" y="4354"/>
                  </a:lnTo>
                  <a:lnTo>
                    <a:pt x="12578" y="4609"/>
                  </a:lnTo>
                  <a:lnTo>
                    <a:pt x="12348" y="4965"/>
                  </a:lnTo>
                  <a:lnTo>
                    <a:pt x="12272" y="5194"/>
                  </a:lnTo>
                  <a:lnTo>
                    <a:pt x="11254" y="9675"/>
                  </a:lnTo>
                  <a:lnTo>
                    <a:pt x="10872" y="9573"/>
                  </a:lnTo>
                  <a:lnTo>
                    <a:pt x="12323" y="3285"/>
                  </a:lnTo>
                  <a:lnTo>
                    <a:pt x="12348" y="3030"/>
                  </a:lnTo>
                  <a:lnTo>
                    <a:pt x="12297" y="2572"/>
                  </a:lnTo>
                  <a:lnTo>
                    <a:pt x="12094" y="2165"/>
                  </a:lnTo>
                  <a:lnTo>
                    <a:pt x="11763" y="1884"/>
                  </a:lnTo>
                  <a:lnTo>
                    <a:pt x="11534" y="1834"/>
                  </a:lnTo>
                  <a:lnTo>
                    <a:pt x="11330" y="1783"/>
                  </a:lnTo>
                  <a:lnTo>
                    <a:pt x="10897" y="1884"/>
                  </a:lnTo>
                  <a:lnTo>
                    <a:pt x="10541" y="2165"/>
                  </a:lnTo>
                  <a:lnTo>
                    <a:pt x="10286" y="2546"/>
                  </a:lnTo>
                  <a:lnTo>
                    <a:pt x="10210" y="2801"/>
                  </a:lnTo>
                  <a:lnTo>
                    <a:pt x="8759" y="9089"/>
                  </a:lnTo>
                  <a:lnTo>
                    <a:pt x="8453" y="9013"/>
                  </a:lnTo>
                  <a:lnTo>
                    <a:pt x="10184" y="1503"/>
                  </a:lnTo>
                  <a:lnTo>
                    <a:pt x="10235" y="1248"/>
                  </a:lnTo>
                  <a:lnTo>
                    <a:pt x="10159" y="764"/>
                  </a:lnTo>
                  <a:lnTo>
                    <a:pt x="9955" y="357"/>
                  </a:lnTo>
                  <a:lnTo>
                    <a:pt x="9624" y="102"/>
                  </a:lnTo>
                  <a:lnTo>
                    <a:pt x="9421" y="26"/>
                  </a:lnTo>
                  <a:lnTo>
                    <a:pt x="9192"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9"/>
            <p:cNvSpPr/>
            <p:nvPr/>
          </p:nvSpPr>
          <p:spPr>
            <a:xfrm>
              <a:off x="3184975" y="2714900"/>
              <a:ext cx="25" cy="675"/>
            </a:xfrm>
            <a:custGeom>
              <a:avLst/>
              <a:gdLst/>
              <a:ahLst/>
              <a:cxnLst/>
              <a:rect l="l" t="t" r="r" b="b"/>
              <a:pathLst>
                <a:path w="1" h="27" extrusionOk="0">
                  <a:moveTo>
                    <a:pt x="0" y="1"/>
                  </a:moveTo>
                  <a:lnTo>
                    <a:pt x="0" y="1"/>
                  </a:lnTo>
                  <a:lnTo>
                    <a:pt x="0" y="26"/>
                  </a:lnTo>
                  <a:lnTo>
                    <a:pt x="0" y="1"/>
                  </a:lnTo>
                  <a:lnTo>
                    <a:pt x="0"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9"/>
            <p:cNvSpPr/>
            <p:nvPr/>
          </p:nvSpPr>
          <p:spPr>
            <a:xfrm>
              <a:off x="3218075" y="2659525"/>
              <a:ext cx="190950" cy="55400"/>
            </a:xfrm>
            <a:custGeom>
              <a:avLst/>
              <a:gdLst/>
              <a:ahLst/>
              <a:cxnLst/>
              <a:rect l="l" t="t" r="r" b="b"/>
              <a:pathLst>
                <a:path w="7638" h="2216" extrusionOk="0">
                  <a:moveTo>
                    <a:pt x="102" y="1"/>
                  </a:moveTo>
                  <a:lnTo>
                    <a:pt x="0" y="485"/>
                  </a:lnTo>
                  <a:lnTo>
                    <a:pt x="7536" y="2216"/>
                  </a:lnTo>
                  <a:lnTo>
                    <a:pt x="7638" y="1732"/>
                  </a:lnTo>
                  <a:lnTo>
                    <a:pt x="6569" y="1503"/>
                  </a:lnTo>
                  <a:lnTo>
                    <a:pt x="6187"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9"/>
            <p:cNvSpPr/>
            <p:nvPr/>
          </p:nvSpPr>
          <p:spPr>
            <a:xfrm>
              <a:off x="3184975" y="2708550"/>
              <a:ext cx="105675" cy="159775"/>
            </a:xfrm>
            <a:custGeom>
              <a:avLst/>
              <a:gdLst/>
              <a:ahLst/>
              <a:cxnLst/>
              <a:rect l="l" t="t" r="r" b="b"/>
              <a:pathLst>
                <a:path w="4227" h="6391" extrusionOk="0">
                  <a:moveTo>
                    <a:pt x="77" y="0"/>
                  </a:moveTo>
                  <a:lnTo>
                    <a:pt x="51" y="51"/>
                  </a:lnTo>
                  <a:lnTo>
                    <a:pt x="0" y="280"/>
                  </a:lnTo>
                  <a:lnTo>
                    <a:pt x="230" y="306"/>
                  </a:lnTo>
                  <a:lnTo>
                    <a:pt x="1121" y="637"/>
                  </a:lnTo>
                  <a:lnTo>
                    <a:pt x="1859" y="1044"/>
                  </a:lnTo>
                  <a:lnTo>
                    <a:pt x="2597" y="1680"/>
                  </a:lnTo>
                  <a:lnTo>
                    <a:pt x="3259" y="2571"/>
                  </a:lnTo>
                  <a:lnTo>
                    <a:pt x="3717" y="3794"/>
                  </a:lnTo>
                  <a:lnTo>
                    <a:pt x="3896" y="5372"/>
                  </a:lnTo>
                  <a:lnTo>
                    <a:pt x="3819" y="6314"/>
                  </a:lnTo>
                  <a:lnTo>
                    <a:pt x="4125" y="6390"/>
                  </a:lnTo>
                  <a:lnTo>
                    <a:pt x="4150" y="6212"/>
                  </a:lnTo>
                  <a:lnTo>
                    <a:pt x="4227" y="5117"/>
                  </a:lnTo>
                  <a:lnTo>
                    <a:pt x="4176" y="4124"/>
                  </a:lnTo>
                  <a:lnTo>
                    <a:pt x="3896" y="3030"/>
                  </a:lnTo>
                  <a:lnTo>
                    <a:pt x="3361" y="1935"/>
                  </a:lnTo>
                  <a:lnTo>
                    <a:pt x="2419" y="968"/>
                  </a:lnTo>
                  <a:lnTo>
                    <a:pt x="1401" y="407"/>
                  </a:lnTo>
                  <a:lnTo>
                    <a:pt x="561"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9"/>
            <p:cNvSpPr/>
            <p:nvPr/>
          </p:nvSpPr>
          <p:spPr>
            <a:xfrm>
              <a:off x="3162700" y="2888650"/>
              <a:ext cx="183950" cy="84675"/>
            </a:xfrm>
            <a:custGeom>
              <a:avLst/>
              <a:gdLst/>
              <a:ahLst/>
              <a:cxnLst/>
              <a:rect l="l" t="t" r="r" b="b"/>
              <a:pathLst>
                <a:path w="7358" h="3387" extrusionOk="0">
                  <a:moveTo>
                    <a:pt x="408" y="1"/>
                  </a:moveTo>
                  <a:lnTo>
                    <a:pt x="0"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9"/>
            <p:cNvSpPr/>
            <p:nvPr/>
          </p:nvSpPr>
          <p:spPr>
            <a:xfrm>
              <a:off x="3123225" y="2910950"/>
              <a:ext cx="238075" cy="100575"/>
            </a:xfrm>
            <a:custGeom>
              <a:avLst/>
              <a:gdLst/>
              <a:ahLst/>
              <a:cxnLst/>
              <a:rect l="l" t="t" r="r" b="b"/>
              <a:pathLst>
                <a:path w="9523" h="4023" extrusionOk="0">
                  <a:moveTo>
                    <a:pt x="434" y="0"/>
                  </a:moveTo>
                  <a:lnTo>
                    <a:pt x="1" y="1909"/>
                  </a:lnTo>
                  <a:lnTo>
                    <a:pt x="9064" y="4023"/>
                  </a:lnTo>
                  <a:lnTo>
                    <a:pt x="9523" y="2088"/>
                  </a:lnTo>
                  <a:lnTo>
                    <a:pt x="434" y="0"/>
                  </a:lnTo>
                  <a:close/>
                </a:path>
              </a:pathLst>
            </a:custGeom>
            <a:solidFill>
              <a:srgbClr val="993C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9"/>
            <p:cNvSpPr/>
            <p:nvPr/>
          </p:nvSpPr>
          <p:spPr>
            <a:xfrm>
              <a:off x="3100950" y="2948500"/>
              <a:ext cx="251450" cy="105675"/>
            </a:xfrm>
            <a:custGeom>
              <a:avLst/>
              <a:gdLst/>
              <a:ahLst/>
              <a:cxnLst/>
              <a:rect l="l" t="t" r="r" b="b"/>
              <a:pathLst>
                <a:path w="10058" h="4227" extrusionOk="0">
                  <a:moveTo>
                    <a:pt x="994" y="0"/>
                  </a:moveTo>
                  <a:lnTo>
                    <a:pt x="1" y="4226"/>
                  </a:lnTo>
                  <a:lnTo>
                    <a:pt x="9573" y="4226"/>
                  </a:lnTo>
                  <a:lnTo>
                    <a:pt x="10057" y="2088"/>
                  </a:lnTo>
                  <a:lnTo>
                    <a:pt x="994" y="0"/>
                  </a:lnTo>
                  <a:close/>
                </a:path>
              </a:pathLst>
            </a:custGeom>
            <a:solidFill>
              <a:srgbClr val="5C26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29"/>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cxnSp>
        <p:nvCxnSpPr>
          <p:cNvPr id="726" name="Google Shape;726;p29"/>
          <p:cNvCxnSpPr>
            <a:cxnSpLocks/>
          </p:cNvCxnSpPr>
          <p:nvPr/>
        </p:nvCxnSpPr>
        <p:spPr>
          <a:xfrm>
            <a:off x="619344" y="1309826"/>
            <a:ext cx="4728300" cy="0"/>
          </a:xfrm>
          <a:prstGeom prst="straightConnector1">
            <a:avLst/>
          </a:prstGeom>
          <a:noFill/>
          <a:ln w="9525" cap="flat" cmpd="sng">
            <a:solidFill>
              <a:srgbClr val="EFEFEF"/>
            </a:solidFill>
            <a:prstDash val="solid"/>
            <a:round/>
            <a:headEnd type="none" w="med" len="med"/>
            <a:tailEnd type="none" w="med" len="med"/>
          </a:ln>
        </p:spPr>
      </p:cxnSp>
      <p:cxnSp>
        <p:nvCxnSpPr>
          <p:cNvPr id="727" name="Google Shape;727;p29"/>
          <p:cNvCxnSpPr>
            <a:cxnSpLocks/>
          </p:cNvCxnSpPr>
          <p:nvPr/>
        </p:nvCxnSpPr>
        <p:spPr>
          <a:xfrm>
            <a:off x="619344" y="2019308"/>
            <a:ext cx="4728300" cy="0"/>
          </a:xfrm>
          <a:prstGeom prst="straightConnector1">
            <a:avLst/>
          </a:prstGeom>
          <a:noFill/>
          <a:ln w="9525" cap="flat" cmpd="sng">
            <a:solidFill>
              <a:srgbClr val="EFEFEF"/>
            </a:solidFill>
            <a:prstDash val="solid"/>
            <a:round/>
            <a:headEnd type="none" w="med" len="med"/>
            <a:tailEnd type="none" w="med" len="med"/>
          </a:ln>
        </p:spPr>
      </p:cxnSp>
      <p:cxnSp>
        <p:nvCxnSpPr>
          <p:cNvPr id="728" name="Google Shape;728;p29"/>
          <p:cNvCxnSpPr>
            <a:cxnSpLocks/>
          </p:cNvCxnSpPr>
          <p:nvPr/>
        </p:nvCxnSpPr>
        <p:spPr>
          <a:xfrm>
            <a:off x="619344" y="2728790"/>
            <a:ext cx="4728300" cy="0"/>
          </a:xfrm>
          <a:prstGeom prst="straightConnector1">
            <a:avLst/>
          </a:prstGeom>
          <a:noFill/>
          <a:ln w="9525" cap="flat" cmpd="sng">
            <a:solidFill>
              <a:srgbClr val="EFEFEF"/>
            </a:solidFill>
            <a:prstDash val="solid"/>
            <a:round/>
            <a:headEnd type="none" w="med" len="med"/>
            <a:tailEnd type="none" w="med" len="med"/>
          </a:ln>
        </p:spPr>
      </p:cxnSp>
      <p:cxnSp>
        <p:nvCxnSpPr>
          <p:cNvPr id="729" name="Google Shape;729;p29"/>
          <p:cNvCxnSpPr>
            <a:cxnSpLocks/>
          </p:cNvCxnSpPr>
          <p:nvPr/>
        </p:nvCxnSpPr>
        <p:spPr>
          <a:xfrm>
            <a:off x="619344" y="3438273"/>
            <a:ext cx="4728300" cy="0"/>
          </a:xfrm>
          <a:prstGeom prst="straightConnector1">
            <a:avLst/>
          </a:prstGeom>
          <a:noFill/>
          <a:ln w="9525" cap="flat" cmpd="sng">
            <a:solidFill>
              <a:srgbClr val="EFEFEF"/>
            </a:solidFill>
            <a:prstDash val="solid"/>
            <a:round/>
            <a:headEnd type="none" w="med" len="med"/>
            <a:tailEnd type="none" w="med" len="med"/>
          </a:ln>
        </p:spPr>
      </p:cxnSp>
      <p:cxnSp>
        <p:nvCxnSpPr>
          <p:cNvPr id="730" name="Google Shape;730;p29"/>
          <p:cNvCxnSpPr>
            <a:cxnSpLocks/>
          </p:cNvCxnSpPr>
          <p:nvPr/>
        </p:nvCxnSpPr>
        <p:spPr>
          <a:xfrm>
            <a:off x="619344" y="4169653"/>
            <a:ext cx="4728300" cy="0"/>
          </a:xfrm>
          <a:prstGeom prst="straightConnector1">
            <a:avLst/>
          </a:prstGeom>
          <a:noFill/>
          <a:ln w="9525" cap="flat" cmpd="sng">
            <a:solidFill>
              <a:srgbClr val="EFEFEF"/>
            </a:solidFill>
            <a:prstDash val="solid"/>
            <a:round/>
            <a:headEnd type="none" w="med" len="med"/>
            <a:tailEnd type="none" w="med" len="med"/>
          </a:ln>
        </p:spPr>
      </p:cxnSp>
      <p:sp>
        <p:nvSpPr>
          <p:cNvPr id="732" name="Google Shape;732;p29"/>
          <p:cNvSpPr/>
          <p:nvPr/>
        </p:nvSpPr>
        <p:spPr>
          <a:xfrm>
            <a:off x="1024483" y="2616063"/>
            <a:ext cx="152700" cy="1553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9"/>
          <p:cNvSpPr/>
          <p:nvPr/>
        </p:nvSpPr>
        <p:spPr>
          <a:xfrm>
            <a:off x="1229733" y="2222000"/>
            <a:ext cx="152700" cy="1947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9"/>
          <p:cNvSpPr/>
          <p:nvPr/>
        </p:nvSpPr>
        <p:spPr>
          <a:xfrm>
            <a:off x="1434982" y="2728790"/>
            <a:ext cx="152700" cy="1441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9"/>
          <p:cNvSpPr/>
          <p:nvPr/>
        </p:nvSpPr>
        <p:spPr>
          <a:xfrm>
            <a:off x="2169463" y="2929853"/>
            <a:ext cx="152700" cy="1239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9"/>
          <p:cNvSpPr/>
          <p:nvPr/>
        </p:nvSpPr>
        <p:spPr>
          <a:xfrm>
            <a:off x="2374713" y="2331470"/>
            <a:ext cx="152700" cy="1838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9"/>
          <p:cNvSpPr/>
          <p:nvPr/>
        </p:nvSpPr>
        <p:spPr>
          <a:xfrm>
            <a:off x="2579963" y="1464150"/>
            <a:ext cx="152700" cy="2706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9"/>
          <p:cNvSpPr/>
          <p:nvPr/>
        </p:nvSpPr>
        <p:spPr>
          <a:xfrm>
            <a:off x="3314444" y="2375245"/>
            <a:ext cx="152700" cy="1794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9"/>
          <p:cNvSpPr/>
          <p:nvPr/>
        </p:nvSpPr>
        <p:spPr>
          <a:xfrm>
            <a:off x="3519693" y="1309702"/>
            <a:ext cx="152700" cy="2860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9"/>
          <p:cNvSpPr/>
          <p:nvPr/>
        </p:nvSpPr>
        <p:spPr>
          <a:xfrm>
            <a:off x="3724943" y="2557688"/>
            <a:ext cx="152700" cy="1611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9"/>
          <p:cNvSpPr/>
          <p:nvPr/>
        </p:nvSpPr>
        <p:spPr>
          <a:xfrm>
            <a:off x="4459424" y="2988227"/>
            <a:ext cx="152700" cy="118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9"/>
          <p:cNvSpPr/>
          <p:nvPr/>
        </p:nvSpPr>
        <p:spPr>
          <a:xfrm>
            <a:off x="4664674" y="1528745"/>
            <a:ext cx="152700" cy="2641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9"/>
          <p:cNvSpPr/>
          <p:nvPr/>
        </p:nvSpPr>
        <p:spPr>
          <a:xfrm>
            <a:off x="4869923" y="1842535"/>
            <a:ext cx="152700" cy="232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97;p29">
            <a:extLst>
              <a:ext uri="{FF2B5EF4-FFF2-40B4-BE49-F238E27FC236}">
                <a16:creationId xmlns:a16="http://schemas.microsoft.com/office/drawing/2014/main" id="{D050DBE6-4087-1C48-ABFC-A27D898B6CEE}"/>
              </a:ext>
            </a:extLst>
          </p:cNvPr>
          <p:cNvSpPr txBox="1">
            <a:spLocks/>
          </p:cNvSpPr>
          <p:nvPr/>
        </p:nvSpPr>
        <p:spPr>
          <a:xfrm>
            <a:off x="5662696" y="709211"/>
            <a:ext cx="2397213" cy="27059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360"/>
              </a:spcBef>
              <a:spcAft>
                <a:spcPts val="0"/>
              </a:spcAft>
              <a:buClr>
                <a:srgbClr val="6D9EEB"/>
              </a:buClr>
              <a:buSzPts val="1400"/>
              <a:buFont typeface="ABeeZee"/>
              <a:buNone/>
              <a:defRPr sz="1400" b="0" i="0" u="none" strike="noStrike" cap="none">
                <a:solidFill>
                  <a:schemeClr val="dk1"/>
                </a:solidFill>
                <a:latin typeface="ABeeZee"/>
                <a:ea typeface="ABeeZee"/>
                <a:cs typeface="ABeeZee"/>
                <a:sym typeface="ABeeZee"/>
              </a:defRPr>
            </a:lvl1pPr>
            <a:lvl2pPr marL="914400" marR="0" lvl="1" indent="-381000" algn="l" rtl="0">
              <a:lnSpc>
                <a:spcPct val="100000"/>
              </a:lnSpc>
              <a:spcBef>
                <a:spcPts val="0"/>
              </a:spcBef>
              <a:spcAft>
                <a:spcPts val="0"/>
              </a:spcAft>
              <a:buClr>
                <a:srgbClr val="6D9EEB"/>
              </a:buClr>
              <a:buSzPts val="2400"/>
              <a:buFont typeface="ABeeZee"/>
              <a:buChar char="×"/>
              <a:defRPr sz="2400" b="0" i="0" u="none" strike="noStrike" cap="none">
                <a:solidFill>
                  <a:schemeClr val="dk1"/>
                </a:solidFill>
                <a:latin typeface="ABeeZee"/>
                <a:ea typeface="ABeeZee"/>
                <a:cs typeface="ABeeZee"/>
                <a:sym typeface="ABeeZee"/>
              </a:defRPr>
            </a:lvl2pPr>
            <a:lvl3pPr marL="1371600" marR="0" lvl="2" indent="-381000" algn="l" rtl="0">
              <a:lnSpc>
                <a:spcPct val="100000"/>
              </a:lnSpc>
              <a:spcBef>
                <a:spcPts val="0"/>
              </a:spcBef>
              <a:spcAft>
                <a:spcPts val="0"/>
              </a:spcAft>
              <a:buClr>
                <a:srgbClr val="6D9EEB"/>
              </a:buClr>
              <a:buSzPts val="2400"/>
              <a:buFont typeface="ABeeZee"/>
              <a:buChar char="×"/>
              <a:defRPr sz="2400" b="0" i="0" u="none" strike="noStrike" cap="none">
                <a:solidFill>
                  <a:schemeClr val="dk1"/>
                </a:solidFill>
                <a:latin typeface="ABeeZee"/>
                <a:ea typeface="ABeeZee"/>
                <a:cs typeface="ABeeZee"/>
                <a:sym typeface="ABeeZee"/>
              </a:defRPr>
            </a:lvl3pPr>
            <a:lvl4pPr marL="1828800" marR="0" lvl="3"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4pPr>
            <a:lvl5pPr marL="2286000" marR="0" lvl="4"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5pPr>
            <a:lvl6pPr marL="2743200" marR="0" lvl="5"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6pPr>
            <a:lvl7pPr marL="3200400" marR="0" lvl="6"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7pPr>
            <a:lvl8pPr marL="3657600" marR="0" lvl="7"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8pPr>
            <a:lvl9pPr marL="4114800" marR="0" lvl="8" indent="-381000" algn="l" rtl="0">
              <a:lnSpc>
                <a:spcPct val="100000"/>
              </a:lnSpc>
              <a:spcBef>
                <a:spcPts val="0"/>
              </a:spcBef>
              <a:spcAft>
                <a:spcPts val="0"/>
              </a:spcAft>
              <a:buClr>
                <a:schemeClr val="dk1"/>
              </a:buClr>
              <a:buSzPts val="2400"/>
              <a:buFont typeface="ABeeZee"/>
              <a:buChar char="■"/>
              <a:defRPr sz="2400" b="0" i="0" u="none" strike="noStrike" cap="none">
                <a:solidFill>
                  <a:schemeClr val="dk1"/>
                </a:solidFill>
                <a:latin typeface="ABeeZee"/>
                <a:ea typeface="ABeeZee"/>
                <a:cs typeface="ABeeZee"/>
                <a:sym typeface="ABeeZee"/>
              </a:defRPr>
            </a:lvl9pPr>
          </a:lstStyle>
          <a:p>
            <a:pPr marL="0" indent="0"/>
            <a:r>
              <a:rPr lang="en-US" sz="3600" dirty="0">
                <a:solidFill>
                  <a:schemeClr val="tx2">
                    <a:lumMod val="75000"/>
                  </a:schemeClr>
                </a:solidFill>
                <a:latin typeface="Apple Braille" pitchFamily="2" charset="0"/>
              </a:rPr>
              <a:t>If #4 is True for you, write it down </a:t>
            </a:r>
            <a:endParaRPr lang="en-US" sz="2000" dirty="0">
              <a:solidFill>
                <a:schemeClr val="tx2">
                  <a:lumMod val="75000"/>
                </a:schemeClr>
              </a:solidFill>
              <a:latin typeface="Apple Braille" pitchFamily="2" charset="0"/>
            </a:endParaRPr>
          </a:p>
        </p:txBody>
      </p:sp>
      <p:pic>
        <p:nvPicPr>
          <p:cNvPr id="42" name="Graphic 41" descr="Pencil">
            <a:extLst>
              <a:ext uri="{FF2B5EF4-FFF2-40B4-BE49-F238E27FC236}">
                <a16:creationId xmlns:a16="http://schemas.microsoft.com/office/drawing/2014/main" id="{DEF1B70B-26F8-EF4F-BE3C-D2D1FA88F2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18470" y="2614207"/>
            <a:ext cx="470275" cy="4702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it happen?</a:t>
            </a:r>
          </a:p>
        </p:txBody>
      </p:sp>
      <p:sp>
        <p:nvSpPr>
          <p:cNvPr id="7" name="Content Placeholder 6"/>
          <p:cNvSpPr>
            <a:spLocks noGrp="1"/>
          </p:cNvSpPr>
          <p:nvPr>
            <p:ph sz="half" idx="1"/>
          </p:nvPr>
        </p:nvSpPr>
        <p:spPr>
          <a:xfrm>
            <a:off x="476011" y="1703258"/>
            <a:ext cx="4428564" cy="3017520"/>
          </a:xfrm>
        </p:spPr>
        <p:txBody>
          <a:bodyPr/>
          <a:lstStyle/>
          <a:p>
            <a:pPr>
              <a:buClr>
                <a:schemeClr val="bg1"/>
              </a:buClr>
              <a:buSzPct val="100000"/>
            </a:pPr>
            <a:r>
              <a:rPr lang="en-US" sz="1800" b="1" dirty="0">
                <a:solidFill>
                  <a:schemeClr val="bg1"/>
                </a:solidFill>
              </a:rPr>
              <a:t>Gonadotropin-releasing hormone</a:t>
            </a:r>
            <a:r>
              <a:rPr lang="en-US" sz="1800" dirty="0">
                <a:solidFill>
                  <a:schemeClr val="bg1"/>
                </a:solidFill>
              </a:rPr>
              <a:t>,</a:t>
            </a:r>
            <a:r>
              <a:rPr lang="en-US" sz="1800" b="1" dirty="0">
                <a:solidFill>
                  <a:schemeClr val="bg1"/>
                </a:solidFill>
              </a:rPr>
              <a:t> </a:t>
            </a:r>
            <a:r>
              <a:rPr lang="en-US" sz="1800" dirty="0">
                <a:solidFill>
                  <a:schemeClr val="bg1"/>
                </a:solidFill>
              </a:rPr>
              <a:t>or</a:t>
            </a:r>
            <a:r>
              <a:rPr lang="en-US" sz="1800" b="1" dirty="0">
                <a:solidFill>
                  <a:schemeClr val="bg1"/>
                </a:solidFill>
              </a:rPr>
              <a:t> GnRH</a:t>
            </a:r>
            <a:r>
              <a:rPr lang="en-US" sz="1800" dirty="0">
                <a:solidFill>
                  <a:schemeClr val="bg1"/>
                </a:solidFill>
              </a:rPr>
              <a:t> begins being released by the brain.</a:t>
            </a:r>
          </a:p>
          <a:p>
            <a:pPr>
              <a:buClr>
                <a:schemeClr val="bg1"/>
              </a:buClr>
              <a:buSzPct val="100000"/>
            </a:pPr>
            <a:endParaRPr lang="en-US" sz="1800" b="1" dirty="0">
              <a:solidFill>
                <a:schemeClr val="bg1"/>
              </a:solidFill>
            </a:endParaRPr>
          </a:p>
          <a:p>
            <a:pPr>
              <a:buClr>
                <a:schemeClr val="bg1"/>
              </a:buClr>
              <a:buSzPct val="100000"/>
            </a:pPr>
            <a:r>
              <a:rPr lang="en-US" sz="1800" dirty="0">
                <a:solidFill>
                  <a:schemeClr val="bg1"/>
                </a:solidFill>
              </a:rPr>
              <a:t>Once this hormone reaches the </a:t>
            </a:r>
            <a:r>
              <a:rPr lang="en-US" sz="1800" b="1" dirty="0">
                <a:solidFill>
                  <a:schemeClr val="bg1"/>
                </a:solidFill>
              </a:rPr>
              <a:t>pituitary gland </a:t>
            </a:r>
            <a:r>
              <a:rPr lang="en-US" sz="1800" dirty="0">
                <a:solidFill>
                  <a:schemeClr val="bg1"/>
                </a:solidFill>
              </a:rPr>
              <a:t>in the brain, this gland begins sending signals to the ovaries and testes to start releasing sex hormones.</a:t>
            </a:r>
          </a:p>
          <a:p>
            <a:endParaRPr lang="en-US" dirty="0"/>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58378" y="1383218"/>
            <a:ext cx="2909611" cy="1828800"/>
          </a:xfrm>
        </p:spPr>
      </p:pic>
      <p:grpSp>
        <p:nvGrpSpPr>
          <p:cNvPr id="5" name="Google Shape;1224;p46">
            <a:extLst>
              <a:ext uri="{FF2B5EF4-FFF2-40B4-BE49-F238E27FC236}">
                <a16:creationId xmlns:a16="http://schemas.microsoft.com/office/drawing/2014/main" id="{FAA6E429-901B-B743-BD57-002FAC6A99EE}"/>
              </a:ext>
            </a:extLst>
          </p:cNvPr>
          <p:cNvGrpSpPr/>
          <p:nvPr/>
        </p:nvGrpSpPr>
        <p:grpSpPr>
          <a:xfrm flipH="1">
            <a:off x="7488524" y="3649393"/>
            <a:ext cx="1655476" cy="1388992"/>
            <a:chOff x="4163225" y="1879850"/>
            <a:chExt cx="1399625" cy="1174325"/>
          </a:xfrm>
        </p:grpSpPr>
        <p:sp>
          <p:nvSpPr>
            <p:cNvPr id="6" name="Google Shape;1225;p46">
              <a:extLst>
                <a:ext uri="{FF2B5EF4-FFF2-40B4-BE49-F238E27FC236}">
                  <a16:creationId xmlns:a16="http://schemas.microsoft.com/office/drawing/2014/main" id="{3E3FC88F-CE66-FD44-9E6B-39E3B9FA87D9}"/>
                </a:ext>
              </a:extLst>
            </p:cNvPr>
            <p:cNvSpPr/>
            <p:nvPr/>
          </p:nvSpPr>
          <p:spPr>
            <a:xfrm>
              <a:off x="4288625" y="2352125"/>
              <a:ext cx="68125" cy="190950"/>
            </a:xfrm>
            <a:custGeom>
              <a:avLst/>
              <a:gdLst/>
              <a:ahLst/>
              <a:cxnLst/>
              <a:rect l="l" t="t" r="r" b="b"/>
              <a:pathLst>
                <a:path w="2725" h="7638" extrusionOk="0">
                  <a:moveTo>
                    <a:pt x="2724" y="0"/>
                  </a:moveTo>
                  <a:lnTo>
                    <a:pt x="2164" y="26"/>
                  </a:lnTo>
                  <a:lnTo>
                    <a:pt x="1171" y="433"/>
                  </a:lnTo>
                  <a:lnTo>
                    <a:pt x="433" y="1197"/>
                  </a:lnTo>
                  <a:lnTo>
                    <a:pt x="26" y="2164"/>
                  </a:lnTo>
                  <a:lnTo>
                    <a:pt x="0" y="2724"/>
                  </a:lnTo>
                  <a:lnTo>
                    <a:pt x="0" y="4914"/>
                  </a:lnTo>
                  <a:lnTo>
                    <a:pt x="26" y="5448"/>
                  </a:lnTo>
                  <a:lnTo>
                    <a:pt x="433" y="6441"/>
                  </a:lnTo>
                  <a:lnTo>
                    <a:pt x="1171" y="7180"/>
                  </a:lnTo>
                  <a:lnTo>
                    <a:pt x="2164"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26;p46">
              <a:extLst>
                <a:ext uri="{FF2B5EF4-FFF2-40B4-BE49-F238E27FC236}">
                  <a16:creationId xmlns:a16="http://schemas.microsoft.com/office/drawing/2014/main" id="{50566C75-8443-2248-B445-E76681C43752}"/>
                </a:ext>
              </a:extLst>
            </p:cNvPr>
            <p:cNvSpPr/>
            <p:nvPr/>
          </p:nvSpPr>
          <p:spPr>
            <a:xfrm>
              <a:off x="5011650" y="2352125"/>
              <a:ext cx="68125" cy="190950"/>
            </a:xfrm>
            <a:custGeom>
              <a:avLst/>
              <a:gdLst/>
              <a:ahLst/>
              <a:cxnLst/>
              <a:rect l="l" t="t" r="r" b="b"/>
              <a:pathLst>
                <a:path w="2725" h="7638" extrusionOk="0">
                  <a:moveTo>
                    <a:pt x="0" y="0"/>
                  </a:moveTo>
                  <a:lnTo>
                    <a:pt x="0" y="7638"/>
                  </a:lnTo>
                  <a:lnTo>
                    <a:pt x="560" y="7587"/>
                  </a:lnTo>
                  <a:lnTo>
                    <a:pt x="1553" y="7180"/>
                  </a:lnTo>
                  <a:lnTo>
                    <a:pt x="2292" y="6441"/>
                  </a:lnTo>
                  <a:lnTo>
                    <a:pt x="2699" y="5448"/>
                  </a:lnTo>
                  <a:lnTo>
                    <a:pt x="2724" y="4914"/>
                  </a:lnTo>
                  <a:lnTo>
                    <a:pt x="2724" y="2724"/>
                  </a:lnTo>
                  <a:lnTo>
                    <a:pt x="2699" y="2164"/>
                  </a:lnTo>
                  <a:lnTo>
                    <a:pt x="2292" y="1197"/>
                  </a:lnTo>
                  <a:lnTo>
                    <a:pt x="1553" y="433"/>
                  </a:lnTo>
                  <a:lnTo>
                    <a:pt x="560" y="26"/>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27;p46">
              <a:extLst>
                <a:ext uri="{FF2B5EF4-FFF2-40B4-BE49-F238E27FC236}">
                  <a16:creationId xmlns:a16="http://schemas.microsoft.com/office/drawing/2014/main" id="{E1904D47-0220-164A-8318-5E0656B16785}"/>
                </a:ext>
              </a:extLst>
            </p:cNvPr>
            <p:cNvSpPr/>
            <p:nvPr/>
          </p:nvSpPr>
          <p:spPr>
            <a:xfrm>
              <a:off x="4579475" y="2740375"/>
              <a:ext cx="210075" cy="263525"/>
            </a:xfrm>
            <a:custGeom>
              <a:avLst/>
              <a:gdLst/>
              <a:ahLst/>
              <a:cxnLst/>
              <a:rect l="l" t="t" r="r" b="b"/>
              <a:pathLst>
                <a:path w="8403" h="10541" extrusionOk="0">
                  <a:moveTo>
                    <a:pt x="1" y="0"/>
                  </a:moveTo>
                  <a:lnTo>
                    <a:pt x="1" y="10540"/>
                  </a:lnTo>
                  <a:lnTo>
                    <a:pt x="8402" y="10540"/>
                  </a:lnTo>
                  <a:lnTo>
                    <a:pt x="8402"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28;p46">
              <a:extLst>
                <a:ext uri="{FF2B5EF4-FFF2-40B4-BE49-F238E27FC236}">
                  <a16:creationId xmlns:a16="http://schemas.microsoft.com/office/drawing/2014/main" id="{5E6DCD41-BF84-E940-BA02-7C7515DF7AB0}"/>
                </a:ext>
              </a:extLst>
            </p:cNvPr>
            <p:cNvSpPr/>
            <p:nvPr/>
          </p:nvSpPr>
          <p:spPr>
            <a:xfrm>
              <a:off x="4333800" y="1924400"/>
              <a:ext cx="700775" cy="875825"/>
            </a:xfrm>
            <a:custGeom>
              <a:avLst/>
              <a:gdLst/>
              <a:ahLst/>
              <a:cxnLst/>
              <a:rect l="l" t="t" r="r" b="b"/>
              <a:pathLst>
                <a:path w="28031" h="35033" extrusionOk="0">
                  <a:moveTo>
                    <a:pt x="14028" y="1"/>
                  </a:moveTo>
                  <a:lnTo>
                    <a:pt x="13290" y="26"/>
                  </a:lnTo>
                  <a:lnTo>
                    <a:pt x="11890" y="179"/>
                  </a:lnTo>
                  <a:lnTo>
                    <a:pt x="10515" y="459"/>
                  </a:lnTo>
                  <a:lnTo>
                    <a:pt x="9191" y="867"/>
                  </a:lnTo>
                  <a:lnTo>
                    <a:pt x="7944" y="1401"/>
                  </a:lnTo>
                  <a:lnTo>
                    <a:pt x="6747" y="2038"/>
                  </a:lnTo>
                  <a:lnTo>
                    <a:pt x="5627" y="2801"/>
                  </a:lnTo>
                  <a:lnTo>
                    <a:pt x="4583" y="3642"/>
                  </a:lnTo>
                  <a:lnTo>
                    <a:pt x="3641" y="4609"/>
                  </a:lnTo>
                  <a:lnTo>
                    <a:pt x="2776" y="5653"/>
                  </a:lnTo>
                  <a:lnTo>
                    <a:pt x="2012" y="6773"/>
                  </a:lnTo>
                  <a:lnTo>
                    <a:pt x="1375" y="7944"/>
                  </a:lnTo>
                  <a:lnTo>
                    <a:pt x="841" y="9217"/>
                  </a:lnTo>
                  <a:lnTo>
                    <a:pt x="433" y="10541"/>
                  </a:lnTo>
                  <a:lnTo>
                    <a:pt x="153" y="11890"/>
                  </a:lnTo>
                  <a:lnTo>
                    <a:pt x="1" y="13316"/>
                  </a:lnTo>
                  <a:lnTo>
                    <a:pt x="1" y="14029"/>
                  </a:lnTo>
                  <a:lnTo>
                    <a:pt x="1" y="21004"/>
                  </a:lnTo>
                  <a:lnTo>
                    <a:pt x="1" y="21743"/>
                  </a:lnTo>
                  <a:lnTo>
                    <a:pt x="153" y="23143"/>
                  </a:lnTo>
                  <a:lnTo>
                    <a:pt x="433" y="24518"/>
                  </a:lnTo>
                  <a:lnTo>
                    <a:pt x="841" y="25842"/>
                  </a:lnTo>
                  <a:lnTo>
                    <a:pt x="1375" y="27089"/>
                  </a:lnTo>
                  <a:lnTo>
                    <a:pt x="2012" y="28286"/>
                  </a:lnTo>
                  <a:lnTo>
                    <a:pt x="2776" y="29406"/>
                  </a:lnTo>
                  <a:lnTo>
                    <a:pt x="3641" y="30450"/>
                  </a:lnTo>
                  <a:lnTo>
                    <a:pt x="4583" y="31392"/>
                  </a:lnTo>
                  <a:lnTo>
                    <a:pt x="5627" y="32257"/>
                  </a:lnTo>
                  <a:lnTo>
                    <a:pt x="6747" y="33021"/>
                  </a:lnTo>
                  <a:lnTo>
                    <a:pt x="7944" y="33657"/>
                  </a:lnTo>
                  <a:lnTo>
                    <a:pt x="9191" y="34192"/>
                  </a:lnTo>
                  <a:lnTo>
                    <a:pt x="10515" y="34599"/>
                  </a:lnTo>
                  <a:lnTo>
                    <a:pt x="11890" y="34879"/>
                  </a:lnTo>
                  <a:lnTo>
                    <a:pt x="13290" y="35032"/>
                  </a:lnTo>
                  <a:lnTo>
                    <a:pt x="14741" y="35032"/>
                  </a:lnTo>
                  <a:lnTo>
                    <a:pt x="16167" y="34879"/>
                  </a:lnTo>
                  <a:lnTo>
                    <a:pt x="17516" y="34599"/>
                  </a:lnTo>
                  <a:lnTo>
                    <a:pt x="18840" y="34192"/>
                  </a:lnTo>
                  <a:lnTo>
                    <a:pt x="20088" y="33657"/>
                  </a:lnTo>
                  <a:lnTo>
                    <a:pt x="21284" y="33021"/>
                  </a:lnTo>
                  <a:lnTo>
                    <a:pt x="22404" y="32257"/>
                  </a:lnTo>
                  <a:lnTo>
                    <a:pt x="23448" y="31392"/>
                  </a:lnTo>
                  <a:lnTo>
                    <a:pt x="24390" y="30450"/>
                  </a:lnTo>
                  <a:lnTo>
                    <a:pt x="25256" y="29406"/>
                  </a:lnTo>
                  <a:lnTo>
                    <a:pt x="26020" y="28286"/>
                  </a:lnTo>
                  <a:lnTo>
                    <a:pt x="26656" y="27089"/>
                  </a:lnTo>
                  <a:lnTo>
                    <a:pt x="27191" y="25842"/>
                  </a:lnTo>
                  <a:lnTo>
                    <a:pt x="27598" y="24518"/>
                  </a:lnTo>
                  <a:lnTo>
                    <a:pt x="27878" y="23143"/>
                  </a:lnTo>
                  <a:lnTo>
                    <a:pt x="28031" y="21743"/>
                  </a:lnTo>
                  <a:lnTo>
                    <a:pt x="28031" y="21004"/>
                  </a:lnTo>
                  <a:lnTo>
                    <a:pt x="28031" y="14029"/>
                  </a:lnTo>
                  <a:lnTo>
                    <a:pt x="28031" y="13316"/>
                  </a:lnTo>
                  <a:lnTo>
                    <a:pt x="27878" y="11890"/>
                  </a:lnTo>
                  <a:lnTo>
                    <a:pt x="27598" y="10541"/>
                  </a:lnTo>
                  <a:lnTo>
                    <a:pt x="27191" y="9217"/>
                  </a:lnTo>
                  <a:lnTo>
                    <a:pt x="26656" y="7944"/>
                  </a:lnTo>
                  <a:lnTo>
                    <a:pt x="26020" y="6773"/>
                  </a:lnTo>
                  <a:lnTo>
                    <a:pt x="25256" y="5653"/>
                  </a:lnTo>
                  <a:lnTo>
                    <a:pt x="24390" y="4609"/>
                  </a:lnTo>
                  <a:lnTo>
                    <a:pt x="23448" y="3642"/>
                  </a:lnTo>
                  <a:lnTo>
                    <a:pt x="22404" y="2801"/>
                  </a:lnTo>
                  <a:lnTo>
                    <a:pt x="21284" y="2038"/>
                  </a:lnTo>
                  <a:lnTo>
                    <a:pt x="20088" y="1401"/>
                  </a:lnTo>
                  <a:lnTo>
                    <a:pt x="18840" y="867"/>
                  </a:lnTo>
                  <a:lnTo>
                    <a:pt x="17516" y="459"/>
                  </a:lnTo>
                  <a:lnTo>
                    <a:pt x="16167" y="179"/>
                  </a:lnTo>
                  <a:lnTo>
                    <a:pt x="14741"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29;p46">
              <a:extLst>
                <a:ext uri="{FF2B5EF4-FFF2-40B4-BE49-F238E27FC236}">
                  <a16:creationId xmlns:a16="http://schemas.microsoft.com/office/drawing/2014/main" id="{29E94B59-ADCA-614B-BB49-779EF7AC4970}"/>
                </a:ext>
              </a:extLst>
            </p:cNvPr>
            <p:cNvSpPr/>
            <p:nvPr/>
          </p:nvSpPr>
          <p:spPr>
            <a:xfrm>
              <a:off x="4163225" y="2844100"/>
              <a:ext cx="1041925" cy="210075"/>
            </a:xfrm>
            <a:custGeom>
              <a:avLst/>
              <a:gdLst/>
              <a:ahLst/>
              <a:cxnLst/>
              <a:rect l="l" t="t" r="r" b="b"/>
              <a:pathLst>
                <a:path w="41677" h="8403" extrusionOk="0">
                  <a:moveTo>
                    <a:pt x="16625" y="1"/>
                  </a:moveTo>
                  <a:lnTo>
                    <a:pt x="12297" y="154"/>
                  </a:lnTo>
                  <a:lnTo>
                    <a:pt x="11177" y="179"/>
                  </a:lnTo>
                  <a:lnTo>
                    <a:pt x="9115" y="485"/>
                  </a:lnTo>
                  <a:lnTo>
                    <a:pt x="7307" y="1070"/>
                  </a:lnTo>
                  <a:lnTo>
                    <a:pt x="5678" y="1910"/>
                  </a:lnTo>
                  <a:lnTo>
                    <a:pt x="4227" y="3005"/>
                  </a:lnTo>
                  <a:lnTo>
                    <a:pt x="2903" y="4303"/>
                  </a:lnTo>
                  <a:lnTo>
                    <a:pt x="1681" y="5805"/>
                  </a:lnTo>
                  <a:lnTo>
                    <a:pt x="535" y="7486"/>
                  </a:lnTo>
                  <a:lnTo>
                    <a:pt x="1" y="8402"/>
                  </a:lnTo>
                  <a:lnTo>
                    <a:pt x="41677" y="8402"/>
                  </a:lnTo>
                  <a:lnTo>
                    <a:pt x="41142" y="7486"/>
                  </a:lnTo>
                  <a:lnTo>
                    <a:pt x="39996" y="5805"/>
                  </a:lnTo>
                  <a:lnTo>
                    <a:pt x="38774" y="4303"/>
                  </a:lnTo>
                  <a:lnTo>
                    <a:pt x="37451" y="3005"/>
                  </a:lnTo>
                  <a:lnTo>
                    <a:pt x="35999" y="1910"/>
                  </a:lnTo>
                  <a:lnTo>
                    <a:pt x="34370" y="1070"/>
                  </a:lnTo>
                  <a:lnTo>
                    <a:pt x="32563" y="485"/>
                  </a:lnTo>
                  <a:lnTo>
                    <a:pt x="30500" y="179"/>
                  </a:lnTo>
                  <a:lnTo>
                    <a:pt x="29380" y="154"/>
                  </a:lnTo>
                  <a:lnTo>
                    <a:pt x="25052" y="1"/>
                  </a:lnTo>
                  <a:lnTo>
                    <a:pt x="25027" y="434"/>
                  </a:lnTo>
                  <a:lnTo>
                    <a:pt x="24874" y="1248"/>
                  </a:lnTo>
                  <a:lnTo>
                    <a:pt x="24543" y="2012"/>
                  </a:lnTo>
                  <a:lnTo>
                    <a:pt x="24085" y="2674"/>
                  </a:lnTo>
                  <a:lnTo>
                    <a:pt x="23525" y="3260"/>
                  </a:lnTo>
                  <a:lnTo>
                    <a:pt x="22863" y="3718"/>
                  </a:lnTo>
                  <a:lnTo>
                    <a:pt x="22099" y="4023"/>
                  </a:lnTo>
                  <a:lnTo>
                    <a:pt x="21284" y="4202"/>
                  </a:lnTo>
                  <a:lnTo>
                    <a:pt x="20419" y="4202"/>
                  </a:lnTo>
                  <a:lnTo>
                    <a:pt x="19579" y="4023"/>
                  </a:lnTo>
                  <a:lnTo>
                    <a:pt x="18840" y="3718"/>
                  </a:lnTo>
                  <a:lnTo>
                    <a:pt x="18153" y="3260"/>
                  </a:lnTo>
                  <a:lnTo>
                    <a:pt x="17593" y="2674"/>
                  </a:lnTo>
                  <a:lnTo>
                    <a:pt x="17134" y="2012"/>
                  </a:lnTo>
                  <a:lnTo>
                    <a:pt x="16803" y="1248"/>
                  </a:lnTo>
                  <a:lnTo>
                    <a:pt x="16651" y="434"/>
                  </a:lnTo>
                  <a:lnTo>
                    <a:pt x="16625" y="1"/>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30;p46">
              <a:extLst>
                <a:ext uri="{FF2B5EF4-FFF2-40B4-BE49-F238E27FC236}">
                  <a16:creationId xmlns:a16="http://schemas.microsoft.com/office/drawing/2014/main" id="{E98B0D2D-7FAC-DB4A-92F2-B36A8C57C1B4}"/>
                </a:ext>
              </a:extLst>
            </p:cNvPr>
            <p:cNvSpPr/>
            <p:nvPr/>
          </p:nvSpPr>
          <p:spPr>
            <a:xfrm>
              <a:off x="4540025" y="2844100"/>
              <a:ext cx="288350" cy="149600"/>
            </a:xfrm>
            <a:custGeom>
              <a:avLst/>
              <a:gdLst/>
              <a:ahLst/>
              <a:cxnLst/>
              <a:rect l="l" t="t" r="r" b="b"/>
              <a:pathLst>
                <a:path w="11534" h="5984" extrusionOk="0">
                  <a:moveTo>
                    <a:pt x="1553" y="1"/>
                  </a:moveTo>
                  <a:lnTo>
                    <a:pt x="0" y="52"/>
                  </a:lnTo>
                  <a:lnTo>
                    <a:pt x="0" y="128"/>
                  </a:lnTo>
                  <a:lnTo>
                    <a:pt x="0" y="205"/>
                  </a:lnTo>
                  <a:lnTo>
                    <a:pt x="0" y="790"/>
                  </a:lnTo>
                  <a:lnTo>
                    <a:pt x="255" y="1910"/>
                  </a:lnTo>
                  <a:lnTo>
                    <a:pt x="688" y="2954"/>
                  </a:lnTo>
                  <a:lnTo>
                    <a:pt x="1299" y="3871"/>
                  </a:lnTo>
                  <a:lnTo>
                    <a:pt x="2088" y="4660"/>
                  </a:lnTo>
                  <a:lnTo>
                    <a:pt x="3004" y="5296"/>
                  </a:lnTo>
                  <a:lnTo>
                    <a:pt x="4048" y="5729"/>
                  </a:lnTo>
                  <a:lnTo>
                    <a:pt x="5168" y="5958"/>
                  </a:lnTo>
                  <a:lnTo>
                    <a:pt x="5779" y="5984"/>
                  </a:lnTo>
                  <a:lnTo>
                    <a:pt x="6365" y="5958"/>
                  </a:lnTo>
                  <a:lnTo>
                    <a:pt x="7485" y="5729"/>
                  </a:lnTo>
                  <a:lnTo>
                    <a:pt x="8529" y="5296"/>
                  </a:lnTo>
                  <a:lnTo>
                    <a:pt x="9446" y="4660"/>
                  </a:lnTo>
                  <a:lnTo>
                    <a:pt x="10235" y="3871"/>
                  </a:lnTo>
                  <a:lnTo>
                    <a:pt x="10846" y="2954"/>
                  </a:lnTo>
                  <a:lnTo>
                    <a:pt x="11304" y="1910"/>
                  </a:lnTo>
                  <a:lnTo>
                    <a:pt x="11533" y="790"/>
                  </a:lnTo>
                  <a:lnTo>
                    <a:pt x="11533" y="205"/>
                  </a:lnTo>
                  <a:lnTo>
                    <a:pt x="11533" y="128"/>
                  </a:lnTo>
                  <a:lnTo>
                    <a:pt x="11533" y="52"/>
                  </a:lnTo>
                  <a:lnTo>
                    <a:pt x="9980" y="1"/>
                  </a:lnTo>
                  <a:lnTo>
                    <a:pt x="9955" y="434"/>
                  </a:lnTo>
                  <a:lnTo>
                    <a:pt x="9802" y="1248"/>
                  </a:lnTo>
                  <a:lnTo>
                    <a:pt x="9471" y="2012"/>
                  </a:lnTo>
                  <a:lnTo>
                    <a:pt x="9013" y="2674"/>
                  </a:lnTo>
                  <a:lnTo>
                    <a:pt x="8453" y="3260"/>
                  </a:lnTo>
                  <a:lnTo>
                    <a:pt x="7791" y="3718"/>
                  </a:lnTo>
                  <a:lnTo>
                    <a:pt x="7027" y="4023"/>
                  </a:lnTo>
                  <a:lnTo>
                    <a:pt x="6212" y="4202"/>
                  </a:lnTo>
                  <a:lnTo>
                    <a:pt x="5347" y="4202"/>
                  </a:lnTo>
                  <a:lnTo>
                    <a:pt x="4507" y="4023"/>
                  </a:lnTo>
                  <a:lnTo>
                    <a:pt x="3768" y="3718"/>
                  </a:lnTo>
                  <a:lnTo>
                    <a:pt x="3081" y="3260"/>
                  </a:lnTo>
                  <a:lnTo>
                    <a:pt x="2521" y="2674"/>
                  </a:lnTo>
                  <a:lnTo>
                    <a:pt x="2062" y="2012"/>
                  </a:lnTo>
                  <a:lnTo>
                    <a:pt x="1731" y="1248"/>
                  </a:lnTo>
                  <a:lnTo>
                    <a:pt x="1579" y="434"/>
                  </a:lnTo>
                  <a:lnTo>
                    <a:pt x="1553" y="1"/>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1;p46">
              <a:extLst>
                <a:ext uri="{FF2B5EF4-FFF2-40B4-BE49-F238E27FC236}">
                  <a16:creationId xmlns:a16="http://schemas.microsoft.com/office/drawing/2014/main" id="{D9C6875D-784F-AB4A-8FA7-1C7D3B367DB8}"/>
                </a:ext>
              </a:extLst>
            </p:cNvPr>
            <p:cNvSpPr/>
            <p:nvPr/>
          </p:nvSpPr>
          <p:spPr>
            <a:xfrm>
              <a:off x="4632300" y="2459675"/>
              <a:ext cx="99950" cy="119700"/>
            </a:xfrm>
            <a:custGeom>
              <a:avLst/>
              <a:gdLst/>
              <a:ahLst/>
              <a:cxnLst/>
              <a:rect l="l" t="t" r="r" b="b"/>
              <a:pathLst>
                <a:path w="3998" h="4788" extrusionOk="0">
                  <a:moveTo>
                    <a:pt x="1885" y="1"/>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2;p46">
              <a:extLst>
                <a:ext uri="{FF2B5EF4-FFF2-40B4-BE49-F238E27FC236}">
                  <a16:creationId xmlns:a16="http://schemas.microsoft.com/office/drawing/2014/main" id="{8421EE55-FE91-A240-9429-93A0896E0596}"/>
                </a:ext>
              </a:extLst>
            </p:cNvPr>
            <p:cNvSpPr/>
            <p:nvPr/>
          </p:nvSpPr>
          <p:spPr>
            <a:xfrm>
              <a:off x="4632300" y="2568525"/>
              <a:ext cx="99950" cy="38200"/>
            </a:xfrm>
            <a:custGeom>
              <a:avLst/>
              <a:gdLst/>
              <a:ahLst/>
              <a:cxnLst/>
              <a:rect l="l" t="t" r="r" b="b"/>
              <a:pathLst>
                <a:path w="3998" h="1528" extrusionOk="0">
                  <a:moveTo>
                    <a:pt x="1" y="0"/>
                  </a:moveTo>
                  <a:lnTo>
                    <a:pt x="1" y="306"/>
                  </a:lnTo>
                  <a:lnTo>
                    <a:pt x="357" y="840"/>
                  </a:lnTo>
                  <a:lnTo>
                    <a:pt x="917" y="1273"/>
                  </a:lnTo>
                  <a:lnTo>
                    <a:pt x="1579" y="1502"/>
                  </a:lnTo>
                  <a:lnTo>
                    <a:pt x="1834" y="1528"/>
                  </a:lnTo>
                  <a:lnTo>
                    <a:pt x="2165" y="1528"/>
                  </a:lnTo>
                  <a:lnTo>
                    <a:pt x="2445" y="1502"/>
                  </a:lnTo>
                  <a:lnTo>
                    <a:pt x="3081" y="1273"/>
                  </a:lnTo>
                  <a:lnTo>
                    <a:pt x="3667" y="840"/>
                  </a:lnTo>
                  <a:lnTo>
                    <a:pt x="3998" y="306"/>
                  </a:lnTo>
                  <a:lnTo>
                    <a:pt x="3998" y="0"/>
                  </a:lnTo>
                  <a:lnTo>
                    <a:pt x="3514" y="204"/>
                  </a:lnTo>
                  <a:lnTo>
                    <a:pt x="2521" y="433"/>
                  </a:lnTo>
                  <a:lnTo>
                    <a:pt x="1503" y="433"/>
                  </a:lnTo>
                  <a:lnTo>
                    <a:pt x="485" y="204"/>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33;p46">
              <a:extLst>
                <a:ext uri="{FF2B5EF4-FFF2-40B4-BE49-F238E27FC236}">
                  <a16:creationId xmlns:a16="http://schemas.microsoft.com/office/drawing/2014/main" id="{B4DD12CE-06A2-AA40-B27B-E9F7E66E9CDE}"/>
                </a:ext>
              </a:extLst>
            </p:cNvPr>
            <p:cNvSpPr/>
            <p:nvPr/>
          </p:nvSpPr>
          <p:spPr>
            <a:xfrm>
              <a:off x="4799700" y="2429125"/>
              <a:ext cx="129875" cy="66850"/>
            </a:xfrm>
            <a:custGeom>
              <a:avLst/>
              <a:gdLst/>
              <a:ahLst/>
              <a:cxnLst/>
              <a:rect l="l" t="t" r="r" b="b"/>
              <a:pathLst>
                <a:path w="5195" h="2674" extrusionOk="0">
                  <a:moveTo>
                    <a:pt x="2826" y="1"/>
                  </a:moveTo>
                  <a:lnTo>
                    <a:pt x="2292" y="103"/>
                  </a:lnTo>
                  <a:lnTo>
                    <a:pt x="1757" y="281"/>
                  </a:lnTo>
                  <a:lnTo>
                    <a:pt x="917" y="866"/>
                  </a:lnTo>
                  <a:lnTo>
                    <a:pt x="102" y="1808"/>
                  </a:lnTo>
                  <a:lnTo>
                    <a:pt x="1" y="1987"/>
                  </a:lnTo>
                  <a:lnTo>
                    <a:pt x="179" y="2114"/>
                  </a:lnTo>
                  <a:lnTo>
                    <a:pt x="1350" y="2547"/>
                  </a:lnTo>
                  <a:lnTo>
                    <a:pt x="2368" y="2674"/>
                  </a:lnTo>
                  <a:lnTo>
                    <a:pt x="2903" y="2572"/>
                  </a:lnTo>
                  <a:lnTo>
                    <a:pt x="3437" y="2394"/>
                  </a:lnTo>
                  <a:lnTo>
                    <a:pt x="4278" y="1808"/>
                  </a:lnTo>
                  <a:lnTo>
                    <a:pt x="5092" y="866"/>
                  </a:lnTo>
                  <a:lnTo>
                    <a:pt x="5194" y="663"/>
                  </a:lnTo>
                  <a:lnTo>
                    <a:pt x="5016" y="561"/>
                  </a:lnTo>
                  <a:lnTo>
                    <a:pt x="3845" y="103"/>
                  </a:lnTo>
                  <a:lnTo>
                    <a:pt x="2826"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34;p46">
              <a:extLst>
                <a:ext uri="{FF2B5EF4-FFF2-40B4-BE49-F238E27FC236}">
                  <a16:creationId xmlns:a16="http://schemas.microsoft.com/office/drawing/2014/main" id="{8757BC22-98F3-9E44-936C-95EF5ED2CDCB}"/>
                </a:ext>
              </a:extLst>
            </p:cNvPr>
            <p:cNvSpPr/>
            <p:nvPr/>
          </p:nvSpPr>
          <p:spPr>
            <a:xfrm>
              <a:off x="4438825" y="2429125"/>
              <a:ext cx="130500" cy="66850"/>
            </a:xfrm>
            <a:custGeom>
              <a:avLst/>
              <a:gdLst/>
              <a:ahLst/>
              <a:cxnLst/>
              <a:rect l="l" t="t" r="r" b="b"/>
              <a:pathLst>
                <a:path w="5220"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219" y="1987"/>
                  </a:lnTo>
                  <a:lnTo>
                    <a:pt x="5092" y="1808"/>
                  </a:lnTo>
                  <a:lnTo>
                    <a:pt x="4277"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35;p46">
              <a:extLst>
                <a:ext uri="{FF2B5EF4-FFF2-40B4-BE49-F238E27FC236}">
                  <a16:creationId xmlns:a16="http://schemas.microsoft.com/office/drawing/2014/main" id="{520366AA-64E2-E74D-8770-695D3FDC2D4B}"/>
                </a:ext>
              </a:extLst>
            </p:cNvPr>
            <p:cNvSpPr/>
            <p:nvPr/>
          </p:nvSpPr>
          <p:spPr>
            <a:xfrm>
              <a:off x="4471925" y="2438675"/>
              <a:ext cx="26750" cy="26750"/>
            </a:xfrm>
            <a:custGeom>
              <a:avLst/>
              <a:gdLst/>
              <a:ahLst/>
              <a:cxnLst/>
              <a:rect l="l" t="t" r="r" b="b"/>
              <a:pathLst>
                <a:path w="1070" h="1070" extrusionOk="0">
                  <a:moveTo>
                    <a:pt x="535" y="1"/>
                  </a:moveTo>
                  <a:lnTo>
                    <a:pt x="331" y="26"/>
                  </a:lnTo>
                  <a:lnTo>
                    <a:pt x="26" y="332"/>
                  </a:lnTo>
                  <a:lnTo>
                    <a:pt x="0" y="535"/>
                  </a:lnTo>
                  <a:lnTo>
                    <a:pt x="26" y="739"/>
                  </a:lnTo>
                  <a:lnTo>
                    <a:pt x="331" y="1044"/>
                  </a:lnTo>
                  <a:lnTo>
                    <a:pt x="535" y="1070"/>
                  </a:lnTo>
                  <a:lnTo>
                    <a:pt x="739" y="1044"/>
                  </a:lnTo>
                  <a:lnTo>
                    <a:pt x="1044" y="739"/>
                  </a:lnTo>
                  <a:lnTo>
                    <a:pt x="1069" y="535"/>
                  </a:lnTo>
                  <a:lnTo>
                    <a:pt x="1044"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36;p46">
              <a:extLst>
                <a:ext uri="{FF2B5EF4-FFF2-40B4-BE49-F238E27FC236}">
                  <a16:creationId xmlns:a16="http://schemas.microsoft.com/office/drawing/2014/main" id="{18BBFA83-D182-1A47-8990-170F3EAF5762}"/>
                </a:ext>
              </a:extLst>
            </p:cNvPr>
            <p:cNvSpPr/>
            <p:nvPr/>
          </p:nvSpPr>
          <p:spPr>
            <a:xfrm>
              <a:off x="4837900" y="2445050"/>
              <a:ext cx="26750" cy="26125"/>
            </a:xfrm>
            <a:custGeom>
              <a:avLst/>
              <a:gdLst/>
              <a:ahLst/>
              <a:cxnLst/>
              <a:rect l="l" t="t" r="r" b="b"/>
              <a:pathLst>
                <a:path w="1070" h="1045" extrusionOk="0">
                  <a:moveTo>
                    <a:pt x="535" y="0"/>
                  </a:moveTo>
                  <a:lnTo>
                    <a:pt x="331" y="26"/>
                  </a:lnTo>
                  <a:lnTo>
                    <a:pt x="25" y="306"/>
                  </a:lnTo>
                  <a:lnTo>
                    <a:pt x="0" y="509"/>
                  </a:lnTo>
                  <a:lnTo>
                    <a:pt x="25" y="739"/>
                  </a:lnTo>
                  <a:lnTo>
                    <a:pt x="331" y="1019"/>
                  </a:lnTo>
                  <a:lnTo>
                    <a:pt x="535" y="1044"/>
                  </a:lnTo>
                  <a:lnTo>
                    <a:pt x="738" y="1019"/>
                  </a:lnTo>
                  <a:lnTo>
                    <a:pt x="1044" y="739"/>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37;p46">
              <a:extLst>
                <a:ext uri="{FF2B5EF4-FFF2-40B4-BE49-F238E27FC236}">
                  <a16:creationId xmlns:a16="http://schemas.microsoft.com/office/drawing/2014/main" id="{2943F8E8-1229-D644-AE9A-CC3C484420D6}"/>
                </a:ext>
              </a:extLst>
            </p:cNvPr>
            <p:cNvSpPr/>
            <p:nvPr/>
          </p:nvSpPr>
          <p:spPr>
            <a:xfrm>
              <a:off x="4431175" y="2522700"/>
              <a:ext cx="145775" cy="68750"/>
            </a:xfrm>
            <a:custGeom>
              <a:avLst/>
              <a:gdLst/>
              <a:ahLst/>
              <a:cxnLst/>
              <a:rect l="l" t="t" r="r" b="b"/>
              <a:pathLst>
                <a:path w="5831" h="2750" extrusionOk="0">
                  <a:moveTo>
                    <a:pt x="1350" y="0"/>
                  </a:moveTo>
                  <a:lnTo>
                    <a:pt x="1096" y="26"/>
                  </a:lnTo>
                  <a:lnTo>
                    <a:pt x="586" y="229"/>
                  </a:lnTo>
                  <a:lnTo>
                    <a:pt x="230" y="586"/>
                  </a:lnTo>
                  <a:lnTo>
                    <a:pt x="1" y="1095"/>
                  </a:lnTo>
                  <a:lnTo>
                    <a:pt x="1" y="1375"/>
                  </a:lnTo>
                  <a:lnTo>
                    <a:pt x="1" y="1655"/>
                  </a:lnTo>
                  <a:lnTo>
                    <a:pt x="230" y="2139"/>
                  </a:lnTo>
                  <a:lnTo>
                    <a:pt x="586" y="2521"/>
                  </a:lnTo>
                  <a:lnTo>
                    <a:pt x="1096" y="2724"/>
                  </a:lnTo>
                  <a:lnTo>
                    <a:pt x="1350" y="2750"/>
                  </a:lnTo>
                  <a:lnTo>
                    <a:pt x="4456" y="2750"/>
                  </a:lnTo>
                  <a:lnTo>
                    <a:pt x="4736" y="2724"/>
                  </a:lnTo>
                  <a:lnTo>
                    <a:pt x="5220" y="2521"/>
                  </a:lnTo>
                  <a:lnTo>
                    <a:pt x="5602" y="2139"/>
                  </a:lnTo>
                  <a:lnTo>
                    <a:pt x="5805" y="1655"/>
                  </a:lnTo>
                  <a:lnTo>
                    <a:pt x="5831" y="1375"/>
                  </a:lnTo>
                  <a:lnTo>
                    <a:pt x="5805" y="1095"/>
                  </a:lnTo>
                  <a:lnTo>
                    <a:pt x="5602" y="586"/>
                  </a:lnTo>
                  <a:lnTo>
                    <a:pt x="5220" y="229"/>
                  </a:lnTo>
                  <a:lnTo>
                    <a:pt x="4736" y="26"/>
                  </a:lnTo>
                  <a:lnTo>
                    <a:pt x="4456"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38;p46">
              <a:extLst>
                <a:ext uri="{FF2B5EF4-FFF2-40B4-BE49-F238E27FC236}">
                  <a16:creationId xmlns:a16="http://schemas.microsoft.com/office/drawing/2014/main" id="{A4544CBF-5078-C548-8147-97028C834B41}"/>
                </a:ext>
              </a:extLst>
            </p:cNvPr>
            <p:cNvSpPr/>
            <p:nvPr/>
          </p:nvSpPr>
          <p:spPr>
            <a:xfrm>
              <a:off x="4791425" y="2522700"/>
              <a:ext cx="146425" cy="68750"/>
            </a:xfrm>
            <a:custGeom>
              <a:avLst/>
              <a:gdLst/>
              <a:ahLst/>
              <a:cxnLst/>
              <a:rect l="l" t="t" r="r" b="b"/>
              <a:pathLst>
                <a:path w="5857" h="2750" extrusionOk="0">
                  <a:moveTo>
                    <a:pt x="1375" y="0"/>
                  </a:moveTo>
                  <a:lnTo>
                    <a:pt x="1095" y="26"/>
                  </a:lnTo>
                  <a:lnTo>
                    <a:pt x="612" y="229"/>
                  </a:lnTo>
                  <a:lnTo>
                    <a:pt x="230" y="586"/>
                  </a:lnTo>
                  <a:lnTo>
                    <a:pt x="26" y="1095"/>
                  </a:lnTo>
                  <a:lnTo>
                    <a:pt x="1" y="1375"/>
                  </a:lnTo>
                  <a:lnTo>
                    <a:pt x="26" y="1655"/>
                  </a:lnTo>
                  <a:lnTo>
                    <a:pt x="230" y="2139"/>
                  </a:lnTo>
                  <a:lnTo>
                    <a:pt x="612" y="2521"/>
                  </a:lnTo>
                  <a:lnTo>
                    <a:pt x="1095" y="2724"/>
                  </a:lnTo>
                  <a:lnTo>
                    <a:pt x="1375" y="2750"/>
                  </a:lnTo>
                  <a:lnTo>
                    <a:pt x="4481" y="2750"/>
                  </a:lnTo>
                  <a:lnTo>
                    <a:pt x="4761" y="2724"/>
                  </a:lnTo>
                  <a:lnTo>
                    <a:pt x="5245" y="2521"/>
                  </a:lnTo>
                  <a:lnTo>
                    <a:pt x="5627" y="2139"/>
                  </a:lnTo>
                  <a:lnTo>
                    <a:pt x="5831" y="1655"/>
                  </a:lnTo>
                  <a:lnTo>
                    <a:pt x="5856" y="1375"/>
                  </a:lnTo>
                  <a:lnTo>
                    <a:pt x="5831" y="1095"/>
                  </a:lnTo>
                  <a:lnTo>
                    <a:pt x="5627" y="586"/>
                  </a:lnTo>
                  <a:lnTo>
                    <a:pt x="5245" y="229"/>
                  </a:lnTo>
                  <a:lnTo>
                    <a:pt x="4761" y="26"/>
                  </a:lnTo>
                  <a:lnTo>
                    <a:pt x="4481"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39;p46">
              <a:extLst>
                <a:ext uri="{FF2B5EF4-FFF2-40B4-BE49-F238E27FC236}">
                  <a16:creationId xmlns:a16="http://schemas.microsoft.com/office/drawing/2014/main" id="{1F74D7B0-BC04-3C48-92A9-02FE295F65F1}"/>
                </a:ext>
              </a:extLst>
            </p:cNvPr>
            <p:cNvSpPr/>
            <p:nvPr/>
          </p:nvSpPr>
          <p:spPr>
            <a:xfrm>
              <a:off x="4448375" y="2341925"/>
              <a:ext cx="110775" cy="22300"/>
            </a:xfrm>
            <a:custGeom>
              <a:avLst/>
              <a:gdLst/>
              <a:ahLst/>
              <a:cxnLst/>
              <a:rect l="l" t="t" r="r" b="b"/>
              <a:pathLst>
                <a:path w="4431" h="892" fill="none" extrusionOk="0">
                  <a:moveTo>
                    <a:pt x="4430" y="892"/>
                  </a:moveTo>
                  <a:lnTo>
                    <a:pt x="4201" y="663"/>
                  </a:lnTo>
                  <a:lnTo>
                    <a:pt x="3666" y="332"/>
                  </a:lnTo>
                  <a:lnTo>
                    <a:pt x="2826" y="1"/>
                  </a:lnTo>
                  <a:lnTo>
                    <a:pt x="1630" y="1"/>
                  </a:lnTo>
                  <a:lnTo>
                    <a:pt x="764" y="332"/>
                  </a:lnTo>
                  <a:lnTo>
                    <a:pt x="255" y="663"/>
                  </a:lnTo>
                  <a:lnTo>
                    <a:pt x="0" y="892"/>
                  </a:lnTo>
                </a:path>
              </a:pathLst>
            </a:custGeom>
            <a:noFill/>
            <a:ln w="1905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0;p46">
              <a:extLst>
                <a:ext uri="{FF2B5EF4-FFF2-40B4-BE49-F238E27FC236}">
                  <a16:creationId xmlns:a16="http://schemas.microsoft.com/office/drawing/2014/main" id="{8E4CDA3B-318E-3548-9FA7-38D001EA9B77}"/>
                </a:ext>
              </a:extLst>
            </p:cNvPr>
            <p:cNvSpPr/>
            <p:nvPr/>
          </p:nvSpPr>
          <p:spPr>
            <a:xfrm>
              <a:off x="4809250" y="2341925"/>
              <a:ext cx="110775" cy="22300"/>
            </a:xfrm>
            <a:custGeom>
              <a:avLst/>
              <a:gdLst/>
              <a:ahLst/>
              <a:cxnLst/>
              <a:rect l="l" t="t" r="r" b="b"/>
              <a:pathLst>
                <a:path w="4431" h="892" fill="none" extrusionOk="0">
                  <a:moveTo>
                    <a:pt x="4430" y="892"/>
                  </a:moveTo>
                  <a:lnTo>
                    <a:pt x="4176" y="663"/>
                  </a:lnTo>
                  <a:lnTo>
                    <a:pt x="3666" y="332"/>
                  </a:lnTo>
                  <a:lnTo>
                    <a:pt x="2801" y="1"/>
                  </a:lnTo>
                  <a:lnTo>
                    <a:pt x="1604" y="1"/>
                  </a:lnTo>
                  <a:lnTo>
                    <a:pt x="764" y="332"/>
                  </a:lnTo>
                  <a:lnTo>
                    <a:pt x="230" y="663"/>
                  </a:lnTo>
                  <a:lnTo>
                    <a:pt x="0"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1;p46">
              <a:extLst>
                <a:ext uri="{FF2B5EF4-FFF2-40B4-BE49-F238E27FC236}">
                  <a16:creationId xmlns:a16="http://schemas.microsoft.com/office/drawing/2014/main" id="{281931FB-5154-364C-8B50-D247A44DC033}"/>
                </a:ext>
              </a:extLst>
            </p:cNvPr>
            <p:cNvSpPr/>
            <p:nvPr/>
          </p:nvSpPr>
          <p:spPr>
            <a:xfrm>
              <a:off x="4622125" y="2646800"/>
              <a:ext cx="124125" cy="36300"/>
            </a:xfrm>
            <a:custGeom>
              <a:avLst/>
              <a:gdLst/>
              <a:ahLst/>
              <a:cxnLst/>
              <a:rect l="l" t="t" r="r" b="b"/>
              <a:pathLst>
                <a:path w="4965" h="1452" fill="none" extrusionOk="0">
                  <a:moveTo>
                    <a:pt x="0" y="1"/>
                  </a:moveTo>
                  <a:lnTo>
                    <a:pt x="153" y="306"/>
                  </a:lnTo>
                  <a:lnTo>
                    <a:pt x="637" y="841"/>
                  </a:lnTo>
                  <a:lnTo>
                    <a:pt x="1273" y="1223"/>
                  </a:lnTo>
                  <a:lnTo>
                    <a:pt x="2063" y="1426"/>
                  </a:lnTo>
                  <a:lnTo>
                    <a:pt x="2495" y="1452"/>
                  </a:lnTo>
                  <a:lnTo>
                    <a:pt x="2903" y="1426"/>
                  </a:lnTo>
                  <a:lnTo>
                    <a:pt x="3692" y="1223"/>
                  </a:lnTo>
                  <a:lnTo>
                    <a:pt x="4328" y="841"/>
                  </a:lnTo>
                  <a:lnTo>
                    <a:pt x="4812" y="332"/>
                  </a:lnTo>
                  <a:lnTo>
                    <a:pt x="4965" y="26"/>
                  </a:lnTo>
                </a:path>
              </a:pathLst>
            </a:custGeom>
            <a:noFill/>
            <a:ln w="21000" cap="rnd" cmpd="sng">
              <a:solidFill>
                <a:srgbClr val="E15758"/>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2;p46">
              <a:extLst>
                <a:ext uri="{FF2B5EF4-FFF2-40B4-BE49-F238E27FC236}">
                  <a16:creationId xmlns:a16="http://schemas.microsoft.com/office/drawing/2014/main" id="{ECA949ED-B2DC-E444-BE7D-9C3A60B4768F}"/>
                </a:ext>
              </a:extLst>
            </p:cNvPr>
            <p:cNvSpPr/>
            <p:nvPr/>
          </p:nvSpPr>
          <p:spPr>
            <a:xfrm>
              <a:off x="4288625" y="1879850"/>
              <a:ext cx="791775" cy="541675"/>
            </a:xfrm>
            <a:custGeom>
              <a:avLst/>
              <a:gdLst/>
              <a:ahLst/>
              <a:cxnLst/>
              <a:rect l="l" t="t" r="r" b="b"/>
              <a:pathLst>
                <a:path w="31671" h="21667" extrusionOk="0">
                  <a:moveTo>
                    <a:pt x="15021" y="1"/>
                  </a:moveTo>
                  <a:lnTo>
                    <a:pt x="13417" y="154"/>
                  </a:lnTo>
                  <a:lnTo>
                    <a:pt x="11889" y="485"/>
                  </a:lnTo>
                  <a:lnTo>
                    <a:pt x="10387" y="943"/>
                  </a:lnTo>
                  <a:lnTo>
                    <a:pt x="8987" y="1554"/>
                  </a:lnTo>
                  <a:lnTo>
                    <a:pt x="7638" y="2267"/>
                  </a:lnTo>
                  <a:lnTo>
                    <a:pt x="6365" y="3132"/>
                  </a:lnTo>
                  <a:lnTo>
                    <a:pt x="5194" y="4100"/>
                  </a:lnTo>
                  <a:lnTo>
                    <a:pt x="4124" y="5169"/>
                  </a:lnTo>
                  <a:lnTo>
                    <a:pt x="3157" y="6340"/>
                  </a:lnTo>
                  <a:lnTo>
                    <a:pt x="2291" y="7613"/>
                  </a:lnTo>
                  <a:lnTo>
                    <a:pt x="1553" y="8962"/>
                  </a:lnTo>
                  <a:lnTo>
                    <a:pt x="967" y="10388"/>
                  </a:lnTo>
                  <a:lnTo>
                    <a:pt x="509" y="11865"/>
                  </a:lnTo>
                  <a:lnTo>
                    <a:pt x="178" y="13418"/>
                  </a:lnTo>
                  <a:lnTo>
                    <a:pt x="26" y="14996"/>
                  </a:lnTo>
                  <a:lnTo>
                    <a:pt x="0" y="15811"/>
                  </a:lnTo>
                  <a:lnTo>
                    <a:pt x="0" y="21463"/>
                  </a:lnTo>
                  <a:lnTo>
                    <a:pt x="356" y="21513"/>
                  </a:lnTo>
                  <a:lnTo>
                    <a:pt x="1146" y="21437"/>
                  </a:lnTo>
                  <a:lnTo>
                    <a:pt x="2037" y="21132"/>
                  </a:lnTo>
                  <a:lnTo>
                    <a:pt x="2953" y="20673"/>
                  </a:lnTo>
                  <a:lnTo>
                    <a:pt x="4303" y="19757"/>
                  </a:lnTo>
                  <a:lnTo>
                    <a:pt x="5856" y="18306"/>
                  </a:lnTo>
                  <a:lnTo>
                    <a:pt x="6416" y="17593"/>
                  </a:lnTo>
                  <a:lnTo>
                    <a:pt x="6874" y="10515"/>
                  </a:lnTo>
                  <a:lnTo>
                    <a:pt x="10820" y="16727"/>
                  </a:lnTo>
                  <a:lnTo>
                    <a:pt x="11431" y="17160"/>
                  </a:lnTo>
                  <a:lnTo>
                    <a:pt x="13391"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62" y="11865"/>
                  </a:lnTo>
                  <a:lnTo>
                    <a:pt x="30703" y="10388"/>
                  </a:lnTo>
                  <a:lnTo>
                    <a:pt x="30118" y="8962"/>
                  </a:lnTo>
                  <a:lnTo>
                    <a:pt x="29380" y="7613"/>
                  </a:lnTo>
                  <a:lnTo>
                    <a:pt x="28514" y="6340"/>
                  </a:lnTo>
                  <a:lnTo>
                    <a:pt x="27547" y="5169"/>
                  </a:lnTo>
                  <a:lnTo>
                    <a:pt x="26477" y="4100"/>
                  </a:lnTo>
                  <a:lnTo>
                    <a:pt x="25306" y="3132"/>
                  </a:lnTo>
                  <a:lnTo>
                    <a:pt x="24033" y="2267"/>
                  </a:lnTo>
                  <a:lnTo>
                    <a:pt x="22709" y="1554"/>
                  </a:lnTo>
                  <a:lnTo>
                    <a:pt x="21284" y="943"/>
                  </a:lnTo>
                  <a:lnTo>
                    <a:pt x="19782"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3;p46">
              <a:extLst>
                <a:ext uri="{FF2B5EF4-FFF2-40B4-BE49-F238E27FC236}">
                  <a16:creationId xmlns:a16="http://schemas.microsoft.com/office/drawing/2014/main" id="{2AC229BA-F868-5242-B3F7-66D1FEB21AF6}"/>
                </a:ext>
              </a:extLst>
            </p:cNvPr>
            <p:cNvSpPr/>
            <p:nvPr/>
          </p:nvSpPr>
          <p:spPr>
            <a:xfrm>
              <a:off x="5205775" y="2455225"/>
              <a:ext cx="357075" cy="586225"/>
            </a:xfrm>
            <a:custGeom>
              <a:avLst/>
              <a:gdLst/>
              <a:ahLst/>
              <a:cxnLst/>
              <a:rect l="l" t="t" r="r" b="b"/>
              <a:pathLst>
                <a:path w="14283" h="23449" extrusionOk="0">
                  <a:moveTo>
                    <a:pt x="9216" y="1"/>
                  </a:moveTo>
                  <a:lnTo>
                    <a:pt x="8784" y="102"/>
                  </a:lnTo>
                  <a:lnTo>
                    <a:pt x="8427" y="357"/>
                  </a:lnTo>
                  <a:lnTo>
                    <a:pt x="8173" y="764"/>
                  </a:lnTo>
                  <a:lnTo>
                    <a:pt x="8096" y="993"/>
                  </a:lnTo>
                  <a:lnTo>
                    <a:pt x="6339" y="8529"/>
                  </a:lnTo>
                  <a:lnTo>
                    <a:pt x="6034" y="8453"/>
                  </a:lnTo>
                  <a:lnTo>
                    <a:pt x="7587" y="1757"/>
                  </a:lnTo>
                  <a:lnTo>
                    <a:pt x="7638" y="1503"/>
                  </a:lnTo>
                  <a:lnTo>
                    <a:pt x="7587" y="1044"/>
                  </a:lnTo>
                  <a:lnTo>
                    <a:pt x="7358" y="637"/>
                  </a:lnTo>
                  <a:lnTo>
                    <a:pt x="7027" y="357"/>
                  </a:lnTo>
                  <a:lnTo>
                    <a:pt x="6823" y="306"/>
                  </a:lnTo>
                  <a:lnTo>
                    <a:pt x="6594" y="255"/>
                  </a:lnTo>
                  <a:lnTo>
                    <a:pt x="6187" y="357"/>
                  </a:lnTo>
                  <a:lnTo>
                    <a:pt x="5830" y="637"/>
                  </a:lnTo>
                  <a:lnTo>
                    <a:pt x="5550" y="1019"/>
                  </a:lnTo>
                  <a:lnTo>
                    <a:pt x="5474" y="1273"/>
                  </a:lnTo>
                  <a:lnTo>
                    <a:pt x="3386" y="10439"/>
                  </a:lnTo>
                  <a:lnTo>
                    <a:pt x="3132" y="9548"/>
                  </a:lnTo>
                  <a:lnTo>
                    <a:pt x="2648" y="8173"/>
                  </a:lnTo>
                  <a:lnTo>
                    <a:pt x="2139" y="7231"/>
                  </a:lnTo>
                  <a:lnTo>
                    <a:pt x="1630" y="6594"/>
                  </a:lnTo>
                  <a:lnTo>
                    <a:pt x="968" y="6111"/>
                  </a:lnTo>
                  <a:lnTo>
                    <a:pt x="382" y="6034"/>
                  </a:lnTo>
                  <a:lnTo>
                    <a:pt x="331" y="6060"/>
                  </a:lnTo>
                  <a:lnTo>
                    <a:pt x="153" y="6136"/>
                  </a:lnTo>
                  <a:lnTo>
                    <a:pt x="0" y="6442"/>
                  </a:lnTo>
                  <a:lnTo>
                    <a:pt x="0" y="6951"/>
                  </a:lnTo>
                  <a:lnTo>
                    <a:pt x="26" y="7078"/>
                  </a:lnTo>
                  <a:lnTo>
                    <a:pt x="560" y="10006"/>
                  </a:lnTo>
                  <a:lnTo>
                    <a:pt x="1146" y="13494"/>
                  </a:lnTo>
                  <a:lnTo>
                    <a:pt x="1222" y="13901"/>
                  </a:lnTo>
                  <a:lnTo>
                    <a:pt x="1426" y="14563"/>
                  </a:lnTo>
                  <a:lnTo>
                    <a:pt x="1910" y="15327"/>
                  </a:lnTo>
                  <a:lnTo>
                    <a:pt x="2953" y="16116"/>
                  </a:lnTo>
                  <a:lnTo>
                    <a:pt x="3157" y="16192"/>
                  </a:lnTo>
                  <a:lnTo>
                    <a:pt x="1859" y="21844"/>
                  </a:lnTo>
                  <a:lnTo>
                    <a:pt x="8784" y="23448"/>
                  </a:lnTo>
                  <a:lnTo>
                    <a:pt x="10158" y="17694"/>
                  </a:lnTo>
                  <a:lnTo>
                    <a:pt x="10286" y="17694"/>
                  </a:lnTo>
                  <a:lnTo>
                    <a:pt x="10693" y="17618"/>
                  </a:lnTo>
                  <a:lnTo>
                    <a:pt x="11202" y="17338"/>
                  </a:lnTo>
                  <a:lnTo>
                    <a:pt x="11635" y="16803"/>
                  </a:lnTo>
                  <a:lnTo>
                    <a:pt x="11762" y="16396"/>
                  </a:lnTo>
                  <a:lnTo>
                    <a:pt x="12093" y="14970"/>
                  </a:lnTo>
                  <a:lnTo>
                    <a:pt x="12831" y="11737"/>
                  </a:lnTo>
                  <a:lnTo>
                    <a:pt x="13086" y="10617"/>
                  </a:lnTo>
                  <a:lnTo>
                    <a:pt x="13213" y="10108"/>
                  </a:lnTo>
                  <a:lnTo>
                    <a:pt x="14232" y="5652"/>
                  </a:lnTo>
                  <a:lnTo>
                    <a:pt x="14283" y="5423"/>
                  </a:lnTo>
                  <a:lnTo>
                    <a:pt x="14232" y="4965"/>
                  </a:lnTo>
                  <a:lnTo>
                    <a:pt x="14028" y="4609"/>
                  </a:lnTo>
                  <a:lnTo>
                    <a:pt x="13723" y="4354"/>
                  </a:lnTo>
                  <a:lnTo>
                    <a:pt x="13519" y="4303"/>
                  </a:lnTo>
                  <a:lnTo>
                    <a:pt x="13315" y="4252"/>
                  </a:lnTo>
                  <a:lnTo>
                    <a:pt x="12933" y="4354"/>
                  </a:lnTo>
                  <a:lnTo>
                    <a:pt x="12602" y="4609"/>
                  </a:lnTo>
                  <a:lnTo>
                    <a:pt x="12348" y="4965"/>
                  </a:lnTo>
                  <a:lnTo>
                    <a:pt x="12297" y="5194"/>
                  </a:lnTo>
                  <a:lnTo>
                    <a:pt x="11253" y="9675"/>
                  </a:lnTo>
                  <a:lnTo>
                    <a:pt x="10871" y="9573"/>
                  </a:lnTo>
                  <a:lnTo>
                    <a:pt x="12322" y="3285"/>
                  </a:lnTo>
                  <a:lnTo>
                    <a:pt x="12373" y="3030"/>
                  </a:lnTo>
                  <a:lnTo>
                    <a:pt x="12297" y="2572"/>
                  </a:lnTo>
                  <a:lnTo>
                    <a:pt x="12093" y="2165"/>
                  </a:lnTo>
                  <a:lnTo>
                    <a:pt x="11762" y="1884"/>
                  </a:lnTo>
                  <a:lnTo>
                    <a:pt x="11559" y="1834"/>
                  </a:lnTo>
                  <a:lnTo>
                    <a:pt x="11329" y="1783"/>
                  </a:lnTo>
                  <a:lnTo>
                    <a:pt x="10922" y="1884"/>
                  </a:lnTo>
                  <a:lnTo>
                    <a:pt x="10540" y="2165"/>
                  </a:lnTo>
                  <a:lnTo>
                    <a:pt x="10286" y="2546"/>
                  </a:lnTo>
                  <a:lnTo>
                    <a:pt x="10209" y="2801"/>
                  </a:lnTo>
                  <a:lnTo>
                    <a:pt x="8758" y="9089"/>
                  </a:lnTo>
                  <a:lnTo>
                    <a:pt x="8453" y="9013"/>
                  </a:lnTo>
                  <a:lnTo>
                    <a:pt x="10184" y="1503"/>
                  </a:lnTo>
                  <a:lnTo>
                    <a:pt x="10235" y="1248"/>
                  </a:lnTo>
                  <a:lnTo>
                    <a:pt x="10184" y="764"/>
                  </a:lnTo>
                  <a:lnTo>
                    <a:pt x="9980" y="357"/>
                  </a:lnTo>
                  <a:lnTo>
                    <a:pt x="9624"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44;p46">
              <a:extLst>
                <a:ext uri="{FF2B5EF4-FFF2-40B4-BE49-F238E27FC236}">
                  <a16:creationId xmlns:a16="http://schemas.microsoft.com/office/drawing/2014/main" id="{AEAEEBE5-1ADD-4740-9D67-F132D7D7E272}"/>
                </a:ext>
              </a:extLst>
            </p:cNvPr>
            <p:cNvSpPr/>
            <p:nvPr/>
          </p:nvSpPr>
          <p:spPr>
            <a:xfrm>
              <a:off x="5289775"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45;p46">
              <a:extLst>
                <a:ext uri="{FF2B5EF4-FFF2-40B4-BE49-F238E27FC236}">
                  <a16:creationId xmlns:a16="http://schemas.microsoft.com/office/drawing/2014/main" id="{2DE0F84D-20DB-404E-BA8B-F83BE770B8F8}"/>
                </a:ext>
              </a:extLst>
            </p:cNvPr>
            <p:cNvSpPr/>
            <p:nvPr/>
          </p:nvSpPr>
          <p:spPr>
            <a:xfrm>
              <a:off x="5322875" y="2659525"/>
              <a:ext cx="191600" cy="55400"/>
            </a:xfrm>
            <a:custGeom>
              <a:avLst/>
              <a:gdLst/>
              <a:ahLst/>
              <a:cxnLst/>
              <a:rect l="l" t="t" r="r" b="b"/>
              <a:pathLst>
                <a:path w="7664" h="2216" extrusionOk="0">
                  <a:moveTo>
                    <a:pt x="128" y="1"/>
                  </a:moveTo>
                  <a:lnTo>
                    <a:pt x="1" y="485"/>
                  </a:lnTo>
                  <a:lnTo>
                    <a:pt x="7536" y="2216"/>
                  </a:lnTo>
                  <a:lnTo>
                    <a:pt x="7664" y="1732"/>
                  </a:lnTo>
                  <a:lnTo>
                    <a:pt x="6569" y="1503"/>
                  </a:lnTo>
                  <a:lnTo>
                    <a:pt x="6187" y="1401"/>
                  </a:lnTo>
                  <a:lnTo>
                    <a:pt x="4074" y="917"/>
                  </a:lnTo>
                  <a:lnTo>
                    <a:pt x="3769" y="841"/>
                  </a:lnTo>
                  <a:lnTo>
                    <a:pt x="1681" y="357"/>
                  </a:lnTo>
                  <a:lnTo>
                    <a:pt x="1655" y="357"/>
                  </a:lnTo>
                  <a:lnTo>
                    <a:pt x="1350" y="281"/>
                  </a:lnTo>
                  <a:lnTo>
                    <a:pt x="12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46;p46">
              <a:extLst>
                <a:ext uri="{FF2B5EF4-FFF2-40B4-BE49-F238E27FC236}">
                  <a16:creationId xmlns:a16="http://schemas.microsoft.com/office/drawing/2014/main" id="{A0B825FB-6ADD-9749-AF8C-38758FCCE126}"/>
                </a:ext>
              </a:extLst>
            </p:cNvPr>
            <p:cNvSpPr/>
            <p:nvPr/>
          </p:nvSpPr>
          <p:spPr>
            <a:xfrm>
              <a:off x="5290425" y="2708550"/>
              <a:ext cx="105675" cy="159775"/>
            </a:xfrm>
            <a:custGeom>
              <a:avLst/>
              <a:gdLst/>
              <a:ahLst/>
              <a:cxnLst/>
              <a:rect l="l" t="t" r="r" b="b"/>
              <a:pathLst>
                <a:path w="4227" h="6391" extrusionOk="0">
                  <a:moveTo>
                    <a:pt x="51" y="0"/>
                  </a:moveTo>
                  <a:lnTo>
                    <a:pt x="51" y="51"/>
                  </a:lnTo>
                  <a:lnTo>
                    <a:pt x="0" y="280"/>
                  </a:lnTo>
                  <a:lnTo>
                    <a:pt x="204" y="306"/>
                  </a:lnTo>
                  <a:lnTo>
                    <a:pt x="1120" y="637"/>
                  </a:lnTo>
                  <a:lnTo>
                    <a:pt x="1833" y="1044"/>
                  </a:lnTo>
                  <a:lnTo>
                    <a:pt x="2597" y="1680"/>
                  </a:lnTo>
                  <a:lnTo>
                    <a:pt x="3234" y="2571"/>
                  </a:lnTo>
                  <a:lnTo>
                    <a:pt x="3717" y="3794"/>
                  </a:lnTo>
                  <a:lnTo>
                    <a:pt x="3870" y="5372"/>
                  </a:lnTo>
                  <a:lnTo>
                    <a:pt x="3794" y="6314"/>
                  </a:lnTo>
                  <a:lnTo>
                    <a:pt x="4099" y="6390"/>
                  </a:lnTo>
                  <a:lnTo>
                    <a:pt x="4125" y="6212"/>
                  </a:lnTo>
                  <a:lnTo>
                    <a:pt x="4226" y="5117"/>
                  </a:lnTo>
                  <a:lnTo>
                    <a:pt x="4150"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47;p46">
              <a:extLst>
                <a:ext uri="{FF2B5EF4-FFF2-40B4-BE49-F238E27FC236}">
                  <a16:creationId xmlns:a16="http://schemas.microsoft.com/office/drawing/2014/main" id="{0195001D-C9C7-2840-B5D4-58221BA130FF}"/>
                </a:ext>
              </a:extLst>
            </p:cNvPr>
            <p:cNvSpPr/>
            <p:nvPr/>
          </p:nvSpPr>
          <p:spPr>
            <a:xfrm>
              <a:off x="5268150" y="2888650"/>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48;p46">
              <a:extLst>
                <a:ext uri="{FF2B5EF4-FFF2-40B4-BE49-F238E27FC236}">
                  <a16:creationId xmlns:a16="http://schemas.microsoft.com/office/drawing/2014/main" id="{31691A88-903C-AB4B-896D-76C09853C359}"/>
                </a:ext>
              </a:extLst>
            </p:cNvPr>
            <p:cNvSpPr/>
            <p:nvPr/>
          </p:nvSpPr>
          <p:spPr>
            <a:xfrm>
              <a:off x="5228050" y="2910950"/>
              <a:ext cx="238050" cy="100575"/>
            </a:xfrm>
            <a:custGeom>
              <a:avLst/>
              <a:gdLst/>
              <a:ahLst/>
              <a:cxnLst/>
              <a:rect l="l" t="t" r="r" b="b"/>
              <a:pathLst>
                <a:path w="9522" h="4023" extrusionOk="0">
                  <a:moveTo>
                    <a:pt x="459" y="0"/>
                  </a:moveTo>
                  <a:lnTo>
                    <a:pt x="0" y="1909"/>
                  </a:lnTo>
                  <a:lnTo>
                    <a:pt x="9089" y="4023"/>
                  </a:lnTo>
                  <a:lnTo>
                    <a:pt x="9522" y="2088"/>
                  </a:lnTo>
                  <a:lnTo>
                    <a:pt x="459" y="0"/>
                  </a:lnTo>
                  <a:close/>
                </a:path>
              </a:pathLst>
            </a:custGeom>
            <a:solidFill>
              <a:srgbClr val="CFE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49;p46">
              <a:extLst>
                <a:ext uri="{FF2B5EF4-FFF2-40B4-BE49-F238E27FC236}">
                  <a16:creationId xmlns:a16="http://schemas.microsoft.com/office/drawing/2014/main" id="{2A0FDCA2-1973-194E-8370-EA036C0FC002}"/>
                </a:ext>
              </a:extLst>
            </p:cNvPr>
            <p:cNvSpPr/>
            <p:nvPr/>
          </p:nvSpPr>
          <p:spPr>
            <a:xfrm>
              <a:off x="5206400" y="2948500"/>
              <a:ext cx="250800" cy="105675"/>
            </a:xfrm>
            <a:custGeom>
              <a:avLst/>
              <a:gdLst/>
              <a:ahLst/>
              <a:cxnLst/>
              <a:rect l="l" t="t" r="r" b="b"/>
              <a:pathLst>
                <a:path w="10032" h="4227" extrusionOk="0">
                  <a:moveTo>
                    <a:pt x="968" y="0"/>
                  </a:moveTo>
                  <a:lnTo>
                    <a:pt x="1" y="4226"/>
                  </a:lnTo>
                  <a:lnTo>
                    <a:pt x="9548" y="4226"/>
                  </a:lnTo>
                  <a:lnTo>
                    <a:pt x="10031" y="2088"/>
                  </a:lnTo>
                  <a:lnTo>
                    <a:pt x="968" y="0"/>
                  </a:lnTo>
                  <a:close/>
                </a:path>
              </a:pathLst>
            </a:custGeom>
            <a:solidFill>
              <a:srgbClr val="7DC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2367885"/>
      </p:ext>
    </p:extLst>
  </p:cSld>
  <p:clrMapOvr>
    <a:masterClrMapping/>
  </p:clrMapOvr>
  <p:transition>
    <p:cut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grpSp>
        <p:nvGrpSpPr>
          <p:cNvPr id="224" name="Google Shape;224;p16"/>
          <p:cNvGrpSpPr/>
          <p:nvPr/>
        </p:nvGrpSpPr>
        <p:grpSpPr>
          <a:xfrm flipH="1">
            <a:off x="7488547" y="3754514"/>
            <a:ext cx="1655447" cy="1388992"/>
            <a:chOff x="238125" y="1879850"/>
            <a:chExt cx="1399600" cy="1174325"/>
          </a:xfrm>
        </p:grpSpPr>
        <p:sp>
          <p:nvSpPr>
            <p:cNvPr id="225" name="Google Shape;225;p16"/>
            <p:cNvSpPr/>
            <p:nvPr/>
          </p:nvSpPr>
          <p:spPr>
            <a:xfrm>
              <a:off x="352675" y="2352125"/>
              <a:ext cx="68125" cy="190950"/>
            </a:xfrm>
            <a:custGeom>
              <a:avLst/>
              <a:gdLst/>
              <a:ahLst/>
              <a:cxnLst/>
              <a:rect l="l" t="t" r="r" b="b"/>
              <a:pathLst>
                <a:path w="2725" h="7638" extrusionOk="0">
                  <a:moveTo>
                    <a:pt x="2725" y="0"/>
                  </a:moveTo>
                  <a:lnTo>
                    <a:pt x="2190" y="26"/>
                  </a:lnTo>
                  <a:lnTo>
                    <a:pt x="1197" y="433"/>
                  </a:lnTo>
                  <a:lnTo>
                    <a:pt x="459" y="1197"/>
                  </a:lnTo>
                  <a:lnTo>
                    <a:pt x="52" y="2164"/>
                  </a:lnTo>
                  <a:lnTo>
                    <a:pt x="1" y="2724"/>
                  </a:lnTo>
                  <a:lnTo>
                    <a:pt x="1" y="4914"/>
                  </a:lnTo>
                  <a:lnTo>
                    <a:pt x="52" y="5448"/>
                  </a:lnTo>
                  <a:lnTo>
                    <a:pt x="459" y="6441"/>
                  </a:lnTo>
                  <a:lnTo>
                    <a:pt x="1197" y="7180"/>
                  </a:lnTo>
                  <a:lnTo>
                    <a:pt x="2190" y="7587"/>
                  </a:lnTo>
                  <a:lnTo>
                    <a:pt x="2725" y="7638"/>
                  </a:lnTo>
                  <a:lnTo>
                    <a:pt x="2725"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p:nvPr/>
          </p:nvSpPr>
          <p:spPr>
            <a:xfrm>
              <a:off x="1097350" y="2352125"/>
              <a:ext cx="68125" cy="190950"/>
            </a:xfrm>
            <a:custGeom>
              <a:avLst/>
              <a:gdLst/>
              <a:ahLst/>
              <a:cxnLst/>
              <a:rect l="l" t="t" r="r" b="b"/>
              <a:pathLst>
                <a:path w="2725" h="7638" extrusionOk="0">
                  <a:moveTo>
                    <a:pt x="0" y="0"/>
                  </a:moveTo>
                  <a:lnTo>
                    <a:pt x="0" y="7638"/>
                  </a:lnTo>
                  <a:lnTo>
                    <a:pt x="561" y="7587"/>
                  </a:lnTo>
                  <a:lnTo>
                    <a:pt x="1553" y="7180"/>
                  </a:lnTo>
                  <a:lnTo>
                    <a:pt x="2292" y="6441"/>
                  </a:lnTo>
                  <a:lnTo>
                    <a:pt x="2699" y="5448"/>
                  </a:lnTo>
                  <a:lnTo>
                    <a:pt x="2725" y="4914"/>
                  </a:lnTo>
                  <a:lnTo>
                    <a:pt x="2725" y="2724"/>
                  </a:lnTo>
                  <a:lnTo>
                    <a:pt x="2699" y="2164"/>
                  </a:lnTo>
                  <a:lnTo>
                    <a:pt x="2292" y="1197"/>
                  </a:lnTo>
                  <a:lnTo>
                    <a:pt x="1553" y="433"/>
                  </a:lnTo>
                  <a:lnTo>
                    <a:pt x="561" y="26"/>
                  </a:lnTo>
                  <a:lnTo>
                    <a:pt x="0"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654375" y="2740375"/>
              <a:ext cx="210675" cy="263525"/>
            </a:xfrm>
            <a:custGeom>
              <a:avLst/>
              <a:gdLst/>
              <a:ahLst/>
              <a:cxnLst/>
              <a:rect l="l" t="t" r="r" b="b"/>
              <a:pathLst>
                <a:path w="8427" h="10541" extrusionOk="0">
                  <a:moveTo>
                    <a:pt x="0" y="0"/>
                  </a:moveTo>
                  <a:lnTo>
                    <a:pt x="0" y="10540"/>
                  </a:lnTo>
                  <a:lnTo>
                    <a:pt x="8427" y="10540"/>
                  </a:lnTo>
                  <a:lnTo>
                    <a:pt x="842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408675" y="1924400"/>
              <a:ext cx="701425" cy="875825"/>
            </a:xfrm>
            <a:custGeom>
              <a:avLst/>
              <a:gdLst/>
              <a:ahLst/>
              <a:cxnLst/>
              <a:rect l="l" t="t" r="r" b="b"/>
              <a:pathLst>
                <a:path w="28057" h="35033" extrusionOk="0">
                  <a:moveTo>
                    <a:pt x="14029" y="1"/>
                  </a:moveTo>
                  <a:lnTo>
                    <a:pt x="13290" y="26"/>
                  </a:lnTo>
                  <a:lnTo>
                    <a:pt x="11890" y="179"/>
                  </a:lnTo>
                  <a:lnTo>
                    <a:pt x="10515" y="459"/>
                  </a:lnTo>
                  <a:lnTo>
                    <a:pt x="9192" y="867"/>
                  </a:lnTo>
                  <a:lnTo>
                    <a:pt x="7944" y="1401"/>
                  </a:lnTo>
                  <a:lnTo>
                    <a:pt x="6748" y="2038"/>
                  </a:lnTo>
                  <a:lnTo>
                    <a:pt x="5627" y="2801"/>
                  </a:lnTo>
                  <a:lnTo>
                    <a:pt x="4584" y="3642"/>
                  </a:lnTo>
                  <a:lnTo>
                    <a:pt x="3642" y="4609"/>
                  </a:lnTo>
                  <a:lnTo>
                    <a:pt x="2776" y="5653"/>
                  </a:lnTo>
                  <a:lnTo>
                    <a:pt x="2038" y="6773"/>
                  </a:lnTo>
                  <a:lnTo>
                    <a:pt x="1376" y="7944"/>
                  </a:lnTo>
                  <a:lnTo>
                    <a:pt x="841" y="9217"/>
                  </a:lnTo>
                  <a:lnTo>
                    <a:pt x="434" y="10541"/>
                  </a:lnTo>
                  <a:lnTo>
                    <a:pt x="154" y="11890"/>
                  </a:lnTo>
                  <a:lnTo>
                    <a:pt x="1" y="13316"/>
                  </a:lnTo>
                  <a:lnTo>
                    <a:pt x="1" y="14029"/>
                  </a:lnTo>
                  <a:lnTo>
                    <a:pt x="1" y="21004"/>
                  </a:lnTo>
                  <a:lnTo>
                    <a:pt x="1" y="21743"/>
                  </a:lnTo>
                  <a:lnTo>
                    <a:pt x="154" y="23143"/>
                  </a:lnTo>
                  <a:lnTo>
                    <a:pt x="434" y="24518"/>
                  </a:lnTo>
                  <a:lnTo>
                    <a:pt x="841" y="25842"/>
                  </a:lnTo>
                  <a:lnTo>
                    <a:pt x="1376" y="27089"/>
                  </a:lnTo>
                  <a:lnTo>
                    <a:pt x="2038" y="28286"/>
                  </a:lnTo>
                  <a:lnTo>
                    <a:pt x="2776" y="29406"/>
                  </a:lnTo>
                  <a:lnTo>
                    <a:pt x="3642" y="30450"/>
                  </a:lnTo>
                  <a:lnTo>
                    <a:pt x="4584" y="31392"/>
                  </a:lnTo>
                  <a:lnTo>
                    <a:pt x="5627" y="32257"/>
                  </a:lnTo>
                  <a:lnTo>
                    <a:pt x="6748" y="33021"/>
                  </a:lnTo>
                  <a:lnTo>
                    <a:pt x="7944" y="33657"/>
                  </a:lnTo>
                  <a:lnTo>
                    <a:pt x="9192" y="34192"/>
                  </a:lnTo>
                  <a:lnTo>
                    <a:pt x="10515" y="34599"/>
                  </a:lnTo>
                  <a:lnTo>
                    <a:pt x="11890" y="34879"/>
                  </a:lnTo>
                  <a:lnTo>
                    <a:pt x="13290" y="35032"/>
                  </a:lnTo>
                  <a:lnTo>
                    <a:pt x="14742" y="35032"/>
                  </a:lnTo>
                  <a:lnTo>
                    <a:pt x="16167" y="34879"/>
                  </a:lnTo>
                  <a:lnTo>
                    <a:pt x="17542" y="34599"/>
                  </a:lnTo>
                  <a:lnTo>
                    <a:pt x="18841" y="34192"/>
                  </a:lnTo>
                  <a:lnTo>
                    <a:pt x="20113" y="33657"/>
                  </a:lnTo>
                  <a:lnTo>
                    <a:pt x="21310" y="33021"/>
                  </a:lnTo>
                  <a:lnTo>
                    <a:pt x="22430" y="32257"/>
                  </a:lnTo>
                  <a:lnTo>
                    <a:pt x="23449" y="31392"/>
                  </a:lnTo>
                  <a:lnTo>
                    <a:pt x="24416" y="30450"/>
                  </a:lnTo>
                  <a:lnTo>
                    <a:pt x="25282" y="29406"/>
                  </a:lnTo>
                  <a:lnTo>
                    <a:pt x="26020" y="28286"/>
                  </a:lnTo>
                  <a:lnTo>
                    <a:pt x="26682" y="27089"/>
                  </a:lnTo>
                  <a:lnTo>
                    <a:pt x="27216" y="25842"/>
                  </a:lnTo>
                  <a:lnTo>
                    <a:pt x="27624" y="24518"/>
                  </a:lnTo>
                  <a:lnTo>
                    <a:pt x="27904" y="23143"/>
                  </a:lnTo>
                  <a:lnTo>
                    <a:pt x="28031" y="21743"/>
                  </a:lnTo>
                  <a:lnTo>
                    <a:pt x="28057" y="21004"/>
                  </a:lnTo>
                  <a:lnTo>
                    <a:pt x="28057" y="14029"/>
                  </a:lnTo>
                  <a:lnTo>
                    <a:pt x="28031" y="13316"/>
                  </a:lnTo>
                  <a:lnTo>
                    <a:pt x="27904" y="11890"/>
                  </a:lnTo>
                  <a:lnTo>
                    <a:pt x="27624" y="10541"/>
                  </a:lnTo>
                  <a:lnTo>
                    <a:pt x="27216" y="9217"/>
                  </a:lnTo>
                  <a:lnTo>
                    <a:pt x="26682" y="7944"/>
                  </a:lnTo>
                  <a:lnTo>
                    <a:pt x="26020" y="6773"/>
                  </a:lnTo>
                  <a:lnTo>
                    <a:pt x="25282" y="5653"/>
                  </a:lnTo>
                  <a:lnTo>
                    <a:pt x="24416" y="4609"/>
                  </a:lnTo>
                  <a:lnTo>
                    <a:pt x="23449" y="3642"/>
                  </a:lnTo>
                  <a:lnTo>
                    <a:pt x="22430" y="2801"/>
                  </a:lnTo>
                  <a:lnTo>
                    <a:pt x="21310" y="2038"/>
                  </a:lnTo>
                  <a:lnTo>
                    <a:pt x="20113" y="1401"/>
                  </a:lnTo>
                  <a:lnTo>
                    <a:pt x="18841" y="867"/>
                  </a:lnTo>
                  <a:lnTo>
                    <a:pt x="17542" y="459"/>
                  </a:lnTo>
                  <a:lnTo>
                    <a:pt x="16167" y="179"/>
                  </a:lnTo>
                  <a:lnTo>
                    <a:pt x="14742" y="26"/>
                  </a:lnTo>
                  <a:lnTo>
                    <a:pt x="14029"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533425" y="2418300"/>
              <a:ext cx="91050" cy="91050"/>
            </a:xfrm>
            <a:custGeom>
              <a:avLst/>
              <a:gdLst/>
              <a:ahLst/>
              <a:cxnLst/>
              <a:rect l="l" t="t" r="r" b="b"/>
              <a:pathLst>
                <a:path w="3642" h="3642" extrusionOk="0">
                  <a:moveTo>
                    <a:pt x="1834" y="1"/>
                  </a:moveTo>
                  <a:lnTo>
                    <a:pt x="1452" y="26"/>
                  </a:lnTo>
                  <a:lnTo>
                    <a:pt x="790" y="306"/>
                  </a:lnTo>
                  <a:lnTo>
                    <a:pt x="306" y="790"/>
                  </a:lnTo>
                  <a:lnTo>
                    <a:pt x="26" y="1452"/>
                  </a:lnTo>
                  <a:lnTo>
                    <a:pt x="1" y="1809"/>
                  </a:lnTo>
                  <a:lnTo>
                    <a:pt x="26" y="2190"/>
                  </a:lnTo>
                  <a:lnTo>
                    <a:pt x="306" y="2827"/>
                  </a:lnTo>
                  <a:lnTo>
                    <a:pt x="790" y="3336"/>
                  </a:lnTo>
                  <a:lnTo>
                    <a:pt x="1452" y="3616"/>
                  </a:lnTo>
                  <a:lnTo>
                    <a:pt x="1834" y="3642"/>
                  </a:lnTo>
                  <a:lnTo>
                    <a:pt x="2190" y="3616"/>
                  </a:lnTo>
                  <a:lnTo>
                    <a:pt x="2852" y="3336"/>
                  </a:lnTo>
                  <a:lnTo>
                    <a:pt x="3336" y="2827"/>
                  </a:lnTo>
                  <a:lnTo>
                    <a:pt x="3616" y="2190"/>
                  </a:lnTo>
                  <a:lnTo>
                    <a:pt x="3642" y="1809"/>
                  </a:lnTo>
                  <a:lnTo>
                    <a:pt x="3616" y="1452"/>
                  </a:lnTo>
                  <a:lnTo>
                    <a:pt x="3336" y="790"/>
                  </a:lnTo>
                  <a:lnTo>
                    <a:pt x="2852" y="306"/>
                  </a:lnTo>
                  <a:lnTo>
                    <a:pt x="2190" y="26"/>
                  </a:lnTo>
                  <a:lnTo>
                    <a:pt x="1834"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6"/>
            <p:cNvSpPr/>
            <p:nvPr/>
          </p:nvSpPr>
          <p:spPr>
            <a:xfrm>
              <a:off x="894325" y="2418300"/>
              <a:ext cx="91025" cy="91050"/>
            </a:xfrm>
            <a:custGeom>
              <a:avLst/>
              <a:gdLst/>
              <a:ahLst/>
              <a:cxnLst/>
              <a:rect l="l" t="t" r="r" b="b"/>
              <a:pathLst>
                <a:path w="3641" h="3642" extrusionOk="0">
                  <a:moveTo>
                    <a:pt x="1808" y="1"/>
                  </a:moveTo>
                  <a:lnTo>
                    <a:pt x="1451" y="26"/>
                  </a:lnTo>
                  <a:lnTo>
                    <a:pt x="789" y="306"/>
                  </a:lnTo>
                  <a:lnTo>
                    <a:pt x="306" y="790"/>
                  </a:lnTo>
                  <a:lnTo>
                    <a:pt x="26" y="1452"/>
                  </a:lnTo>
                  <a:lnTo>
                    <a:pt x="0" y="1809"/>
                  </a:lnTo>
                  <a:lnTo>
                    <a:pt x="26" y="2190"/>
                  </a:lnTo>
                  <a:lnTo>
                    <a:pt x="306" y="2827"/>
                  </a:lnTo>
                  <a:lnTo>
                    <a:pt x="789" y="3336"/>
                  </a:lnTo>
                  <a:lnTo>
                    <a:pt x="1451" y="3616"/>
                  </a:lnTo>
                  <a:lnTo>
                    <a:pt x="1808" y="3642"/>
                  </a:lnTo>
                  <a:lnTo>
                    <a:pt x="2190" y="3616"/>
                  </a:lnTo>
                  <a:lnTo>
                    <a:pt x="2826" y="3336"/>
                  </a:lnTo>
                  <a:lnTo>
                    <a:pt x="3335" y="2827"/>
                  </a:lnTo>
                  <a:lnTo>
                    <a:pt x="3615" y="2190"/>
                  </a:lnTo>
                  <a:lnTo>
                    <a:pt x="3641" y="1809"/>
                  </a:lnTo>
                  <a:lnTo>
                    <a:pt x="3615" y="1452"/>
                  </a:lnTo>
                  <a:lnTo>
                    <a:pt x="3335" y="790"/>
                  </a:lnTo>
                  <a:lnTo>
                    <a:pt x="2826" y="306"/>
                  </a:lnTo>
                  <a:lnTo>
                    <a:pt x="2190" y="26"/>
                  </a:lnTo>
                  <a:lnTo>
                    <a:pt x="1808" y="1"/>
                  </a:lnTo>
                  <a:close/>
                </a:path>
              </a:pathLst>
            </a:custGeom>
            <a:solidFill>
              <a:srgbClr val="419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238125" y="2844100"/>
              <a:ext cx="1042550" cy="210075"/>
            </a:xfrm>
            <a:custGeom>
              <a:avLst/>
              <a:gdLst/>
              <a:ahLst/>
              <a:cxnLst/>
              <a:rect l="l" t="t" r="r" b="b"/>
              <a:pathLst>
                <a:path w="41702" h="8403" extrusionOk="0">
                  <a:moveTo>
                    <a:pt x="16625" y="1"/>
                  </a:moveTo>
                  <a:lnTo>
                    <a:pt x="12297" y="154"/>
                  </a:lnTo>
                  <a:lnTo>
                    <a:pt x="11176" y="179"/>
                  </a:lnTo>
                  <a:lnTo>
                    <a:pt x="9140" y="485"/>
                  </a:lnTo>
                  <a:lnTo>
                    <a:pt x="7307" y="1070"/>
                  </a:lnTo>
                  <a:lnTo>
                    <a:pt x="5677" y="1910"/>
                  </a:lnTo>
                  <a:lnTo>
                    <a:pt x="4226" y="3005"/>
                  </a:lnTo>
                  <a:lnTo>
                    <a:pt x="2902" y="4303"/>
                  </a:lnTo>
                  <a:lnTo>
                    <a:pt x="1680" y="5805"/>
                  </a:lnTo>
                  <a:lnTo>
                    <a:pt x="560" y="7486"/>
                  </a:lnTo>
                  <a:lnTo>
                    <a:pt x="0" y="8402"/>
                  </a:lnTo>
                  <a:lnTo>
                    <a:pt x="41702" y="8402"/>
                  </a:lnTo>
                  <a:lnTo>
                    <a:pt x="41141" y="7486"/>
                  </a:lnTo>
                  <a:lnTo>
                    <a:pt x="39996" y="5805"/>
                  </a:lnTo>
                  <a:lnTo>
                    <a:pt x="38799" y="4303"/>
                  </a:lnTo>
                  <a:lnTo>
                    <a:pt x="37475" y="3005"/>
                  </a:lnTo>
                  <a:lnTo>
                    <a:pt x="36024" y="1910"/>
                  </a:lnTo>
                  <a:lnTo>
                    <a:pt x="34395" y="1070"/>
                  </a:lnTo>
                  <a:lnTo>
                    <a:pt x="32562" y="485"/>
                  </a:lnTo>
                  <a:lnTo>
                    <a:pt x="30525" y="179"/>
                  </a:lnTo>
                  <a:lnTo>
                    <a:pt x="29380" y="154"/>
                  </a:lnTo>
                  <a:lnTo>
                    <a:pt x="25051" y="1"/>
                  </a:lnTo>
                  <a:lnTo>
                    <a:pt x="25051" y="434"/>
                  </a:lnTo>
                  <a:lnTo>
                    <a:pt x="24873" y="1248"/>
                  </a:lnTo>
                  <a:lnTo>
                    <a:pt x="24568" y="2012"/>
                  </a:lnTo>
                  <a:lnTo>
                    <a:pt x="24110" y="2674"/>
                  </a:lnTo>
                  <a:lnTo>
                    <a:pt x="23524" y="3260"/>
                  </a:lnTo>
                  <a:lnTo>
                    <a:pt x="22862" y="3718"/>
                  </a:lnTo>
                  <a:lnTo>
                    <a:pt x="22098" y="4023"/>
                  </a:lnTo>
                  <a:lnTo>
                    <a:pt x="21284" y="4202"/>
                  </a:lnTo>
                  <a:lnTo>
                    <a:pt x="20418" y="4202"/>
                  </a:lnTo>
                  <a:lnTo>
                    <a:pt x="19603" y="4023"/>
                  </a:lnTo>
                  <a:lnTo>
                    <a:pt x="18840" y="3718"/>
                  </a:lnTo>
                  <a:lnTo>
                    <a:pt x="18178" y="3260"/>
                  </a:lnTo>
                  <a:lnTo>
                    <a:pt x="17592" y="2674"/>
                  </a:lnTo>
                  <a:lnTo>
                    <a:pt x="17134" y="2012"/>
                  </a:lnTo>
                  <a:lnTo>
                    <a:pt x="16828" y="1248"/>
                  </a:lnTo>
                  <a:lnTo>
                    <a:pt x="16650" y="434"/>
                  </a:lnTo>
                  <a:lnTo>
                    <a:pt x="16625" y="1"/>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614900" y="2844100"/>
              <a:ext cx="288975" cy="149600"/>
            </a:xfrm>
            <a:custGeom>
              <a:avLst/>
              <a:gdLst/>
              <a:ahLst/>
              <a:cxnLst/>
              <a:rect l="l" t="t" r="r" b="b"/>
              <a:pathLst>
                <a:path w="11559" h="5984" extrusionOk="0">
                  <a:moveTo>
                    <a:pt x="1554" y="1"/>
                  </a:moveTo>
                  <a:lnTo>
                    <a:pt x="1" y="52"/>
                  </a:lnTo>
                  <a:lnTo>
                    <a:pt x="1" y="128"/>
                  </a:lnTo>
                  <a:lnTo>
                    <a:pt x="1" y="205"/>
                  </a:lnTo>
                  <a:lnTo>
                    <a:pt x="26" y="790"/>
                  </a:lnTo>
                  <a:lnTo>
                    <a:pt x="255" y="1910"/>
                  </a:lnTo>
                  <a:lnTo>
                    <a:pt x="688" y="2954"/>
                  </a:lnTo>
                  <a:lnTo>
                    <a:pt x="1324" y="3871"/>
                  </a:lnTo>
                  <a:lnTo>
                    <a:pt x="2088" y="4660"/>
                  </a:lnTo>
                  <a:lnTo>
                    <a:pt x="3030" y="5296"/>
                  </a:lnTo>
                  <a:lnTo>
                    <a:pt x="4049" y="5729"/>
                  </a:lnTo>
                  <a:lnTo>
                    <a:pt x="5194" y="5958"/>
                  </a:lnTo>
                  <a:lnTo>
                    <a:pt x="5780" y="5984"/>
                  </a:lnTo>
                  <a:lnTo>
                    <a:pt x="6365" y="5958"/>
                  </a:lnTo>
                  <a:lnTo>
                    <a:pt x="7486" y="5729"/>
                  </a:lnTo>
                  <a:lnTo>
                    <a:pt x="8529" y="5296"/>
                  </a:lnTo>
                  <a:lnTo>
                    <a:pt x="9446" y="4660"/>
                  </a:lnTo>
                  <a:lnTo>
                    <a:pt x="10235" y="3871"/>
                  </a:lnTo>
                  <a:lnTo>
                    <a:pt x="10872" y="2954"/>
                  </a:lnTo>
                  <a:lnTo>
                    <a:pt x="11304" y="1910"/>
                  </a:lnTo>
                  <a:lnTo>
                    <a:pt x="11533" y="790"/>
                  </a:lnTo>
                  <a:lnTo>
                    <a:pt x="11559" y="205"/>
                  </a:lnTo>
                  <a:lnTo>
                    <a:pt x="11559" y="128"/>
                  </a:lnTo>
                  <a:lnTo>
                    <a:pt x="11533" y="52"/>
                  </a:lnTo>
                  <a:lnTo>
                    <a:pt x="9980" y="1"/>
                  </a:lnTo>
                  <a:lnTo>
                    <a:pt x="9980" y="434"/>
                  </a:lnTo>
                  <a:lnTo>
                    <a:pt x="9802" y="1248"/>
                  </a:lnTo>
                  <a:lnTo>
                    <a:pt x="9497" y="2012"/>
                  </a:lnTo>
                  <a:lnTo>
                    <a:pt x="9039" y="2674"/>
                  </a:lnTo>
                  <a:lnTo>
                    <a:pt x="8453" y="3260"/>
                  </a:lnTo>
                  <a:lnTo>
                    <a:pt x="7791" y="3718"/>
                  </a:lnTo>
                  <a:lnTo>
                    <a:pt x="7027" y="4023"/>
                  </a:lnTo>
                  <a:lnTo>
                    <a:pt x="6213" y="4202"/>
                  </a:lnTo>
                  <a:lnTo>
                    <a:pt x="5347" y="4202"/>
                  </a:lnTo>
                  <a:lnTo>
                    <a:pt x="4532" y="4023"/>
                  </a:lnTo>
                  <a:lnTo>
                    <a:pt x="3769" y="3718"/>
                  </a:lnTo>
                  <a:lnTo>
                    <a:pt x="3107" y="3260"/>
                  </a:lnTo>
                  <a:lnTo>
                    <a:pt x="2521" y="2674"/>
                  </a:lnTo>
                  <a:lnTo>
                    <a:pt x="2063" y="2012"/>
                  </a:lnTo>
                  <a:lnTo>
                    <a:pt x="1757" y="1248"/>
                  </a:lnTo>
                  <a:lnTo>
                    <a:pt x="1579" y="434"/>
                  </a:lnTo>
                  <a:lnTo>
                    <a:pt x="1554" y="1"/>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716100" y="2459675"/>
              <a:ext cx="82775" cy="119700"/>
            </a:xfrm>
            <a:custGeom>
              <a:avLst/>
              <a:gdLst/>
              <a:ahLst/>
              <a:cxnLst/>
              <a:rect l="l" t="t" r="r" b="b"/>
              <a:pathLst>
                <a:path w="3311" h="4788" extrusionOk="0">
                  <a:moveTo>
                    <a:pt x="1554" y="1"/>
                  </a:moveTo>
                  <a:lnTo>
                    <a:pt x="1375" y="306"/>
                  </a:lnTo>
                  <a:lnTo>
                    <a:pt x="1299" y="586"/>
                  </a:lnTo>
                  <a:lnTo>
                    <a:pt x="26" y="4252"/>
                  </a:lnTo>
                  <a:lnTo>
                    <a:pt x="1" y="4303"/>
                  </a:lnTo>
                  <a:lnTo>
                    <a:pt x="1" y="4354"/>
                  </a:lnTo>
                  <a:lnTo>
                    <a:pt x="408" y="4558"/>
                  </a:lnTo>
                  <a:lnTo>
                    <a:pt x="1223" y="4787"/>
                  </a:lnTo>
                  <a:lnTo>
                    <a:pt x="2063" y="4787"/>
                  </a:lnTo>
                  <a:lnTo>
                    <a:pt x="2903" y="4558"/>
                  </a:lnTo>
                  <a:lnTo>
                    <a:pt x="3310" y="4354"/>
                  </a:lnTo>
                  <a:lnTo>
                    <a:pt x="3310" y="4303"/>
                  </a:lnTo>
                  <a:lnTo>
                    <a:pt x="3285" y="4252"/>
                  </a:lnTo>
                  <a:lnTo>
                    <a:pt x="2012" y="586"/>
                  </a:lnTo>
                  <a:lnTo>
                    <a:pt x="1935" y="306"/>
                  </a:lnTo>
                  <a:lnTo>
                    <a:pt x="1757" y="1"/>
                  </a:lnTo>
                  <a:close/>
                </a:path>
              </a:pathLst>
            </a:custGeom>
            <a:solidFill>
              <a:srgbClr val="FDE3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716100" y="2568525"/>
              <a:ext cx="82775" cy="38200"/>
            </a:xfrm>
            <a:custGeom>
              <a:avLst/>
              <a:gdLst/>
              <a:ahLst/>
              <a:cxnLst/>
              <a:rect l="l" t="t" r="r" b="b"/>
              <a:pathLst>
                <a:path w="3311" h="1528" extrusionOk="0">
                  <a:moveTo>
                    <a:pt x="1" y="0"/>
                  </a:moveTo>
                  <a:lnTo>
                    <a:pt x="1" y="306"/>
                  </a:lnTo>
                  <a:lnTo>
                    <a:pt x="281" y="840"/>
                  </a:lnTo>
                  <a:lnTo>
                    <a:pt x="764" y="1273"/>
                  </a:lnTo>
                  <a:lnTo>
                    <a:pt x="1299" y="1502"/>
                  </a:lnTo>
                  <a:lnTo>
                    <a:pt x="1528" y="1528"/>
                  </a:lnTo>
                  <a:lnTo>
                    <a:pt x="1783" y="1528"/>
                  </a:lnTo>
                  <a:lnTo>
                    <a:pt x="2012" y="1502"/>
                  </a:lnTo>
                  <a:lnTo>
                    <a:pt x="2546" y="1273"/>
                  </a:lnTo>
                  <a:lnTo>
                    <a:pt x="3030" y="840"/>
                  </a:lnTo>
                  <a:lnTo>
                    <a:pt x="3310" y="306"/>
                  </a:lnTo>
                  <a:lnTo>
                    <a:pt x="3310" y="0"/>
                  </a:lnTo>
                  <a:lnTo>
                    <a:pt x="2903" y="204"/>
                  </a:lnTo>
                  <a:lnTo>
                    <a:pt x="2063" y="433"/>
                  </a:lnTo>
                  <a:lnTo>
                    <a:pt x="1223" y="433"/>
                  </a:lnTo>
                  <a:lnTo>
                    <a:pt x="408" y="204"/>
                  </a:lnTo>
                  <a:lnTo>
                    <a:pt x="1"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6"/>
            <p:cNvSpPr/>
            <p:nvPr/>
          </p:nvSpPr>
          <p:spPr>
            <a:xfrm>
              <a:off x="552525" y="2434225"/>
              <a:ext cx="26750" cy="26750"/>
            </a:xfrm>
            <a:custGeom>
              <a:avLst/>
              <a:gdLst/>
              <a:ahLst/>
              <a:cxnLst/>
              <a:rect l="l" t="t" r="r" b="b"/>
              <a:pathLst>
                <a:path w="1070" h="1070" extrusionOk="0">
                  <a:moveTo>
                    <a:pt x="535" y="0"/>
                  </a:moveTo>
                  <a:lnTo>
                    <a:pt x="306" y="26"/>
                  </a:lnTo>
                  <a:lnTo>
                    <a:pt x="26" y="306"/>
                  </a:lnTo>
                  <a:lnTo>
                    <a:pt x="1" y="535"/>
                  </a:lnTo>
                  <a:lnTo>
                    <a:pt x="26" y="739"/>
                  </a:lnTo>
                  <a:lnTo>
                    <a:pt x="306" y="1019"/>
                  </a:lnTo>
                  <a:lnTo>
                    <a:pt x="535" y="1070"/>
                  </a:lnTo>
                  <a:lnTo>
                    <a:pt x="739" y="1019"/>
                  </a:lnTo>
                  <a:lnTo>
                    <a:pt x="1019" y="739"/>
                  </a:lnTo>
                  <a:lnTo>
                    <a:pt x="1070" y="535"/>
                  </a:lnTo>
                  <a:lnTo>
                    <a:pt x="1019" y="306"/>
                  </a:lnTo>
                  <a:lnTo>
                    <a:pt x="739"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p:nvPr/>
          </p:nvSpPr>
          <p:spPr>
            <a:xfrm>
              <a:off x="913400" y="2434225"/>
              <a:ext cx="26125" cy="26750"/>
            </a:xfrm>
            <a:custGeom>
              <a:avLst/>
              <a:gdLst/>
              <a:ahLst/>
              <a:cxnLst/>
              <a:rect l="l" t="t" r="r" b="b"/>
              <a:pathLst>
                <a:path w="1045" h="1070" extrusionOk="0">
                  <a:moveTo>
                    <a:pt x="510" y="0"/>
                  </a:moveTo>
                  <a:lnTo>
                    <a:pt x="306" y="26"/>
                  </a:lnTo>
                  <a:lnTo>
                    <a:pt x="26" y="306"/>
                  </a:lnTo>
                  <a:lnTo>
                    <a:pt x="1" y="535"/>
                  </a:lnTo>
                  <a:lnTo>
                    <a:pt x="26" y="739"/>
                  </a:lnTo>
                  <a:lnTo>
                    <a:pt x="306" y="1019"/>
                  </a:lnTo>
                  <a:lnTo>
                    <a:pt x="510" y="1070"/>
                  </a:lnTo>
                  <a:lnTo>
                    <a:pt x="739" y="1019"/>
                  </a:lnTo>
                  <a:lnTo>
                    <a:pt x="1019" y="739"/>
                  </a:lnTo>
                  <a:lnTo>
                    <a:pt x="1045" y="535"/>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6"/>
            <p:cNvSpPr/>
            <p:nvPr/>
          </p:nvSpPr>
          <p:spPr>
            <a:xfrm>
              <a:off x="506075" y="2522700"/>
              <a:ext cx="145775" cy="68750"/>
            </a:xfrm>
            <a:custGeom>
              <a:avLst/>
              <a:gdLst/>
              <a:ahLst/>
              <a:cxnLst/>
              <a:rect l="l" t="t" r="r" b="b"/>
              <a:pathLst>
                <a:path w="5831" h="2750" extrusionOk="0">
                  <a:moveTo>
                    <a:pt x="1375" y="0"/>
                  </a:moveTo>
                  <a:lnTo>
                    <a:pt x="1095" y="26"/>
                  </a:lnTo>
                  <a:lnTo>
                    <a:pt x="586" y="229"/>
                  </a:lnTo>
                  <a:lnTo>
                    <a:pt x="229" y="586"/>
                  </a:lnTo>
                  <a:lnTo>
                    <a:pt x="26" y="1095"/>
                  </a:lnTo>
                  <a:lnTo>
                    <a:pt x="0" y="1375"/>
                  </a:lnTo>
                  <a:lnTo>
                    <a:pt x="26" y="1655"/>
                  </a:lnTo>
                  <a:lnTo>
                    <a:pt x="229" y="2139"/>
                  </a:lnTo>
                  <a:lnTo>
                    <a:pt x="586" y="2521"/>
                  </a:lnTo>
                  <a:lnTo>
                    <a:pt x="1095" y="2724"/>
                  </a:lnTo>
                  <a:lnTo>
                    <a:pt x="1375" y="2750"/>
                  </a:lnTo>
                  <a:lnTo>
                    <a:pt x="4455" y="2750"/>
                  </a:lnTo>
                  <a:lnTo>
                    <a:pt x="4736" y="2724"/>
                  </a:lnTo>
                  <a:lnTo>
                    <a:pt x="5245" y="2521"/>
                  </a:lnTo>
                  <a:lnTo>
                    <a:pt x="5601" y="2139"/>
                  </a:lnTo>
                  <a:lnTo>
                    <a:pt x="5805" y="1655"/>
                  </a:lnTo>
                  <a:lnTo>
                    <a:pt x="5830" y="1375"/>
                  </a:lnTo>
                  <a:lnTo>
                    <a:pt x="5805" y="1095"/>
                  </a:lnTo>
                  <a:lnTo>
                    <a:pt x="5601" y="586"/>
                  </a:lnTo>
                  <a:lnTo>
                    <a:pt x="5245" y="229"/>
                  </a:lnTo>
                  <a:lnTo>
                    <a:pt x="4736" y="26"/>
                  </a:lnTo>
                  <a:lnTo>
                    <a:pt x="4455"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6"/>
            <p:cNvSpPr/>
            <p:nvPr/>
          </p:nvSpPr>
          <p:spPr>
            <a:xfrm>
              <a:off x="866950" y="2522700"/>
              <a:ext cx="145775" cy="68750"/>
            </a:xfrm>
            <a:custGeom>
              <a:avLst/>
              <a:gdLst/>
              <a:ahLst/>
              <a:cxnLst/>
              <a:rect l="l" t="t" r="r" b="b"/>
              <a:pathLst>
                <a:path w="5831" h="2750" extrusionOk="0">
                  <a:moveTo>
                    <a:pt x="1375" y="0"/>
                  </a:moveTo>
                  <a:lnTo>
                    <a:pt x="1095" y="26"/>
                  </a:lnTo>
                  <a:lnTo>
                    <a:pt x="586" y="229"/>
                  </a:lnTo>
                  <a:lnTo>
                    <a:pt x="229" y="586"/>
                  </a:lnTo>
                  <a:lnTo>
                    <a:pt x="0" y="1095"/>
                  </a:lnTo>
                  <a:lnTo>
                    <a:pt x="0" y="1375"/>
                  </a:lnTo>
                  <a:lnTo>
                    <a:pt x="0" y="1655"/>
                  </a:lnTo>
                  <a:lnTo>
                    <a:pt x="229" y="2139"/>
                  </a:lnTo>
                  <a:lnTo>
                    <a:pt x="586" y="2521"/>
                  </a:lnTo>
                  <a:lnTo>
                    <a:pt x="1095" y="2724"/>
                  </a:lnTo>
                  <a:lnTo>
                    <a:pt x="1375" y="2750"/>
                  </a:lnTo>
                  <a:lnTo>
                    <a:pt x="4456" y="2750"/>
                  </a:lnTo>
                  <a:lnTo>
                    <a:pt x="4736" y="2724"/>
                  </a:lnTo>
                  <a:lnTo>
                    <a:pt x="5219" y="2521"/>
                  </a:lnTo>
                  <a:lnTo>
                    <a:pt x="5601" y="2139"/>
                  </a:lnTo>
                  <a:lnTo>
                    <a:pt x="5805" y="1655"/>
                  </a:lnTo>
                  <a:lnTo>
                    <a:pt x="5830" y="1375"/>
                  </a:lnTo>
                  <a:lnTo>
                    <a:pt x="5805" y="1095"/>
                  </a:lnTo>
                  <a:lnTo>
                    <a:pt x="5601" y="586"/>
                  </a:lnTo>
                  <a:lnTo>
                    <a:pt x="5219" y="229"/>
                  </a:lnTo>
                  <a:lnTo>
                    <a:pt x="4736" y="26"/>
                  </a:lnTo>
                  <a:lnTo>
                    <a:pt x="4456" y="0"/>
                  </a:lnTo>
                  <a:close/>
                </a:path>
              </a:pathLst>
            </a:custGeom>
            <a:solidFill>
              <a:srgbClr val="F59A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6"/>
            <p:cNvSpPr/>
            <p:nvPr/>
          </p:nvSpPr>
          <p:spPr>
            <a:xfrm>
              <a:off x="523900" y="2341925"/>
              <a:ext cx="110125" cy="22300"/>
            </a:xfrm>
            <a:custGeom>
              <a:avLst/>
              <a:gdLst/>
              <a:ahLst/>
              <a:cxnLst/>
              <a:rect l="l" t="t" r="r" b="b"/>
              <a:pathLst>
                <a:path w="4405" h="892" fill="none" extrusionOk="0">
                  <a:moveTo>
                    <a:pt x="4404" y="892"/>
                  </a:moveTo>
                  <a:lnTo>
                    <a:pt x="4175" y="663"/>
                  </a:lnTo>
                  <a:lnTo>
                    <a:pt x="3666" y="332"/>
                  </a:lnTo>
                  <a:lnTo>
                    <a:pt x="2800"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6"/>
            <p:cNvSpPr/>
            <p:nvPr/>
          </p:nvSpPr>
          <p:spPr>
            <a:xfrm>
              <a:off x="884775" y="2341925"/>
              <a:ext cx="110125" cy="22300"/>
            </a:xfrm>
            <a:custGeom>
              <a:avLst/>
              <a:gdLst/>
              <a:ahLst/>
              <a:cxnLst/>
              <a:rect l="l" t="t" r="r" b="b"/>
              <a:pathLst>
                <a:path w="4405" h="892" fill="none" extrusionOk="0">
                  <a:moveTo>
                    <a:pt x="4405" y="892"/>
                  </a:moveTo>
                  <a:lnTo>
                    <a:pt x="4175" y="663"/>
                  </a:lnTo>
                  <a:lnTo>
                    <a:pt x="3641" y="332"/>
                  </a:lnTo>
                  <a:lnTo>
                    <a:pt x="2801" y="1"/>
                  </a:lnTo>
                  <a:lnTo>
                    <a:pt x="1604" y="1"/>
                  </a:lnTo>
                  <a:lnTo>
                    <a:pt x="738" y="332"/>
                  </a:lnTo>
                  <a:lnTo>
                    <a:pt x="229" y="663"/>
                  </a:lnTo>
                  <a:lnTo>
                    <a:pt x="0" y="892"/>
                  </a:lnTo>
                </a:path>
              </a:pathLst>
            </a:custGeom>
            <a:noFill/>
            <a:ln w="21000" cap="rnd" cmpd="sng">
              <a:solidFill>
                <a:srgbClr val="95653C"/>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6"/>
            <p:cNvSpPr/>
            <p:nvPr/>
          </p:nvSpPr>
          <p:spPr>
            <a:xfrm>
              <a:off x="697650" y="2646800"/>
              <a:ext cx="123500" cy="36300"/>
            </a:xfrm>
            <a:custGeom>
              <a:avLst/>
              <a:gdLst/>
              <a:ahLst/>
              <a:cxnLst/>
              <a:rect l="l" t="t" r="r" b="b"/>
              <a:pathLst>
                <a:path w="4940" h="1452" fill="none" extrusionOk="0">
                  <a:moveTo>
                    <a:pt x="0" y="1"/>
                  </a:moveTo>
                  <a:lnTo>
                    <a:pt x="128" y="306"/>
                  </a:lnTo>
                  <a:lnTo>
                    <a:pt x="611" y="841"/>
                  </a:lnTo>
                  <a:lnTo>
                    <a:pt x="1248" y="1223"/>
                  </a:lnTo>
                  <a:lnTo>
                    <a:pt x="2037" y="1426"/>
                  </a:lnTo>
                  <a:lnTo>
                    <a:pt x="2470" y="1452"/>
                  </a:lnTo>
                  <a:lnTo>
                    <a:pt x="2903" y="1426"/>
                  </a:lnTo>
                  <a:lnTo>
                    <a:pt x="3666" y="1223"/>
                  </a:lnTo>
                  <a:lnTo>
                    <a:pt x="4303" y="841"/>
                  </a:lnTo>
                  <a:lnTo>
                    <a:pt x="4787" y="332"/>
                  </a:lnTo>
                  <a:lnTo>
                    <a:pt x="4939" y="26"/>
                  </a:lnTo>
                </a:path>
              </a:pathLst>
            </a:custGeom>
            <a:noFill/>
            <a:ln w="21000" cap="rnd" cmpd="sng">
              <a:solidFill>
                <a:srgbClr val="D56453"/>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6"/>
            <p:cNvSpPr/>
            <p:nvPr/>
          </p:nvSpPr>
          <p:spPr>
            <a:xfrm>
              <a:off x="364125" y="1879850"/>
              <a:ext cx="791175" cy="525750"/>
            </a:xfrm>
            <a:custGeom>
              <a:avLst/>
              <a:gdLst/>
              <a:ahLst/>
              <a:cxnLst/>
              <a:rect l="l" t="t" r="r" b="b"/>
              <a:pathLst>
                <a:path w="31647" h="21030" extrusionOk="0">
                  <a:moveTo>
                    <a:pt x="14996" y="1"/>
                  </a:moveTo>
                  <a:lnTo>
                    <a:pt x="13418" y="154"/>
                  </a:lnTo>
                  <a:lnTo>
                    <a:pt x="11865" y="485"/>
                  </a:lnTo>
                  <a:lnTo>
                    <a:pt x="10388" y="943"/>
                  </a:lnTo>
                  <a:lnTo>
                    <a:pt x="8962" y="1554"/>
                  </a:lnTo>
                  <a:lnTo>
                    <a:pt x="7613" y="2267"/>
                  </a:lnTo>
                  <a:lnTo>
                    <a:pt x="6340" y="3132"/>
                  </a:lnTo>
                  <a:lnTo>
                    <a:pt x="5169" y="4100"/>
                  </a:lnTo>
                  <a:lnTo>
                    <a:pt x="4100" y="5169"/>
                  </a:lnTo>
                  <a:lnTo>
                    <a:pt x="3132" y="6340"/>
                  </a:lnTo>
                  <a:lnTo>
                    <a:pt x="2292" y="7613"/>
                  </a:lnTo>
                  <a:lnTo>
                    <a:pt x="1554" y="8962"/>
                  </a:lnTo>
                  <a:lnTo>
                    <a:pt x="943" y="10388"/>
                  </a:lnTo>
                  <a:lnTo>
                    <a:pt x="485" y="11865"/>
                  </a:lnTo>
                  <a:lnTo>
                    <a:pt x="154" y="13418"/>
                  </a:lnTo>
                  <a:lnTo>
                    <a:pt x="1" y="14996"/>
                  </a:lnTo>
                  <a:lnTo>
                    <a:pt x="1" y="15811"/>
                  </a:lnTo>
                  <a:lnTo>
                    <a:pt x="1" y="21030"/>
                  </a:lnTo>
                  <a:lnTo>
                    <a:pt x="1325" y="20622"/>
                  </a:lnTo>
                  <a:lnTo>
                    <a:pt x="3336" y="19630"/>
                  </a:lnTo>
                  <a:lnTo>
                    <a:pt x="4736" y="18484"/>
                  </a:lnTo>
                  <a:lnTo>
                    <a:pt x="5729" y="17262"/>
                  </a:lnTo>
                  <a:lnTo>
                    <a:pt x="6798" y="15327"/>
                  </a:lnTo>
                  <a:lnTo>
                    <a:pt x="7995" y="13418"/>
                  </a:lnTo>
                  <a:lnTo>
                    <a:pt x="9166" y="12221"/>
                  </a:lnTo>
                  <a:lnTo>
                    <a:pt x="9955" y="11661"/>
                  </a:lnTo>
                  <a:lnTo>
                    <a:pt x="9981" y="11814"/>
                  </a:lnTo>
                  <a:lnTo>
                    <a:pt x="10388" y="13061"/>
                  </a:lnTo>
                  <a:lnTo>
                    <a:pt x="11126" y="14436"/>
                  </a:lnTo>
                  <a:lnTo>
                    <a:pt x="11865" y="15378"/>
                  </a:lnTo>
                  <a:lnTo>
                    <a:pt x="12858" y="16269"/>
                  </a:lnTo>
                  <a:lnTo>
                    <a:pt x="14105" y="17007"/>
                  </a:lnTo>
                  <a:lnTo>
                    <a:pt x="14843" y="17287"/>
                  </a:lnTo>
                  <a:lnTo>
                    <a:pt x="15633" y="17542"/>
                  </a:lnTo>
                  <a:lnTo>
                    <a:pt x="16982" y="17746"/>
                  </a:lnTo>
                  <a:lnTo>
                    <a:pt x="18153" y="17669"/>
                  </a:lnTo>
                  <a:lnTo>
                    <a:pt x="19146" y="17466"/>
                  </a:lnTo>
                  <a:lnTo>
                    <a:pt x="20470" y="17033"/>
                  </a:lnTo>
                  <a:lnTo>
                    <a:pt x="21717" y="16753"/>
                  </a:lnTo>
                  <a:lnTo>
                    <a:pt x="22557" y="16804"/>
                  </a:lnTo>
                  <a:lnTo>
                    <a:pt x="23041" y="16956"/>
                  </a:lnTo>
                  <a:lnTo>
                    <a:pt x="23754" y="17236"/>
                  </a:lnTo>
                  <a:lnTo>
                    <a:pt x="24823" y="17822"/>
                  </a:lnTo>
                  <a:lnTo>
                    <a:pt x="25892" y="18688"/>
                  </a:lnTo>
                  <a:lnTo>
                    <a:pt x="26809" y="19477"/>
                  </a:lnTo>
                  <a:lnTo>
                    <a:pt x="27624" y="19935"/>
                  </a:lnTo>
                  <a:lnTo>
                    <a:pt x="28795" y="20317"/>
                  </a:lnTo>
                  <a:lnTo>
                    <a:pt x="30501" y="20572"/>
                  </a:lnTo>
                  <a:lnTo>
                    <a:pt x="31646" y="20648"/>
                  </a:lnTo>
                  <a:lnTo>
                    <a:pt x="31646" y="15811"/>
                  </a:lnTo>
                  <a:lnTo>
                    <a:pt x="31646" y="14996"/>
                  </a:lnTo>
                  <a:lnTo>
                    <a:pt x="31468" y="13418"/>
                  </a:lnTo>
                  <a:lnTo>
                    <a:pt x="31162" y="11865"/>
                  </a:lnTo>
                  <a:lnTo>
                    <a:pt x="30704" y="10388"/>
                  </a:lnTo>
                  <a:lnTo>
                    <a:pt x="30093" y="8962"/>
                  </a:lnTo>
                  <a:lnTo>
                    <a:pt x="29355" y="7613"/>
                  </a:lnTo>
                  <a:lnTo>
                    <a:pt x="28515" y="6340"/>
                  </a:lnTo>
                  <a:lnTo>
                    <a:pt x="27547" y="5169"/>
                  </a:lnTo>
                  <a:lnTo>
                    <a:pt x="26453" y="4100"/>
                  </a:lnTo>
                  <a:lnTo>
                    <a:pt x="25281" y="3132"/>
                  </a:lnTo>
                  <a:lnTo>
                    <a:pt x="24034" y="2267"/>
                  </a:lnTo>
                  <a:lnTo>
                    <a:pt x="22685" y="1554"/>
                  </a:lnTo>
                  <a:lnTo>
                    <a:pt x="21259" y="943"/>
                  </a:lnTo>
                  <a:lnTo>
                    <a:pt x="19782" y="485"/>
                  </a:lnTo>
                  <a:lnTo>
                    <a:pt x="18229" y="154"/>
                  </a:lnTo>
                  <a:lnTo>
                    <a:pt x="16625" y="1"/>
                  </a:lnTo>
                  <a:close/>
                </a:path>
              </a:pathLst>
            </a:custGeom>
            <a:solidFill>
              <a:srgbClr val="9E79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6"/>
            <p:cNvSpPr/>
            <p:nvPr/>
          </p:nvSpPr>
          <p:spPr>
            <a:xfrm>
              <a:off x="1280650" y="2455225"/>
              <a:ext cx="357075" cy="586225"/>
            </a:xfrm>
            <a:custGeom>
              <a:avLst/>
              <a:gdLst/>
              <a:ahLst/>
              <a:cxnLst/>
              <a:rect l="l" t="t" r="r" b="b"/>
              <a:pathLst>
                <a:path w="14283" h="23449" extrusionOk="0">
                  <a:moveTo>
                    <a:pt x="9217" y="1"/>
                  </a:moveTo>
                  <a:lnTo>
                    <a:pt x="8784" y="102"/>
                  </a:lnTo>
                  <a:lnTo>
                    <a:pt x="8427" y="357"/>
                  </a:lnTo>
                  <a:lnTo>
                    <a:pt x="8173" y="764"/>
                  </a:lnTo>
                  <a:lnTo>
                    <a:pt x="8096" y="993"/>
                  </a:lnTo>
                  <a:lnTo>
                    <a:pt x="6365" y="8529"/>
                  </a:lnTo>
                  <a:lnTo>
                    <a:pt x="6060" y="8453"/>
                  </a:lnTo>
                  <a:lnTo>
                    <a:pt x="7587" y="1757"/>
                  </a:lnTo>
                  <a:lnTo>
                    <a:pt x="7638" y="1503"/>
                  </a:lnTo>
                  <a:lnTo>
                    <a:pt x="7587" y="1044"/>
                  </a:lnTo>
                  <a:lnTo>
                    <a:pt x="7384" y="637"/>
                  </a:lnTo>
                  <a:lnTo>
                    <a:pt x="7027" y="357"/>
                  </a:lnTo>
                  <a:lnTo>
                    <a:pt x="6824" y="306"/>
                  </a:lnTo>
                  <a:lnTo>
                    <a:pt x="6620" y="255"/>
                  </a:lnTo>
                  <a:lnTo>
                    <a:pt x="6187" y="357"/>
                  </a:lnTo>
                  <a:lnTo>
                    <a:pt x="5831" y="637"/>
                  </a:lnTo>
                  <a:lnTo>
                    <a:pt x="5576" y="1019"/>
                  </a:lnTo>
                  <a:lnTo>
                    <a:pt x="5500" y="1273"/>
                  </a:lnTo>
                  <a:lnTo>
                    <a:pt x="3387" y="10439"/>
                  </a:lnTo>
                  <a:lnTo>
                    <a:pt x="3157" y="9548"/>
                  </a:lnTo>
                  <a:lnTo>
                    <a:pt x="2648" y="8173"/>
                  </a:lnTo>
                  <a:lnTo>
                    <a:pt x="2139" y="7231"/>
                  </a:lnTo>
                  <a:lnTo>
                    <a:pt x="1630" y="6594"/>
                  </a:lnTo>
                  <a:lnTo>
                    <a:pt x="968" y="6111"/>
                  </a:lnTo>
                  <a:lnTo>
                    <a:pt x="408" y="6034"/>
                  </a:lnTo>
                  <a:lnTo>
                    <a:pt x="332" y="6060"/>
                  </a:lnTo>
                  <a:lnTo>
                    <a:pt x="179" y="6136"/>
                  </a:lnTo>
                  <a:lnTo>
                    <a:pt x="1" y="6442"/>
                  </a:lnTo>
                  <a:lnTo>
                    <a:pt x="1" y="6951"/>
                  </a:lnTo>
                  <a:lnTo>
                    <a:pt x="51" y="7078"/>
                  </a:lnTo>
                  <a:lnTo>
                    <a:pt x="561" y="10006"/>
                  </a:lnTo>
                  <a:lnTo>
                    <a:pt x="1172" y="13494"/>
                  </a:lnTo>
                  <a:lnTo>
                    <a:pt x="1223" y="13901"/>
                  </a:lnTo>
                  <a:lnTo>
                    <a:pt x="1426" y="14563"/>
                  </a:lnTo>
                  <a:lnTo>
                    <a:pt x="1910" y="15327"/>
                  </a:lnTo>
                  <a:lnTo>
                    <a:pt x="2954" y="16116"/>
                  </a:lnTo>
                  <a:lnTo>
                    <a:pt x="3183" y="16192"/>
                  </a:lnTo>
                  <a:lnTo>
                    <a:pt x="1859" y="21844"/>
                  </a:lnTo>
                  <a:lnTo>
                    <a:pt x="8809" y="23448"/>
                  </a:lnTo>
                  <a:lnTo>
                    <a:pt x="10159" y="17694"/>
                  </a:lnTo>
                  <a:lnTo>
                    <a:pt x="10286" y="17694"/>
                  </a:lnTo>
                  <a:lnTo>
                    <a:pt x="10719" y="17618"/>
                  </a:lnTo>
                  <a:lnTo>
                    <a:pt x="11228" y="17338"/>
                  </a:lnTo>
                  <a:lnTo>
                    <a:pt x="11635" y="16803"/>
                  </a:lnTo>
                  <a:lnTo>
                    <a:pt x="11763" y="16396"/>
                  </a:lnTo>
                  <a:lnTo>
                    <a:pt x="12094" y="14970"/>
                  </a:lnTo>
                  <a:lnTo>
                    <a:pt x="12832" y="11737"/>
                  </a:lnTo>
                  <a:lnTo>
                    <a:pt x="13086" y="10617"/>
                  </a:lnTo>
                  <a:lnTo>
                    <a:pt x="13214" y="10108"/>
                  </a:lnTo>
                  <a:lnTo>
                    <a:pt x="14232" y="5652"/>
                  </a:lnTo>
                  <a:lnTo>
                    <a:pt x="14283" y="5423"/>
                  </a:lnTo>
                  <a:lnTo>
                    <a:pt x="14232" y="4965"/>
                  </a:lnTo>
                  <a:lnTo>
                    <a:pt x="14028" y="4609"/>
                  </a:lnTo>
                  <a:lnTo>
                    <a:pt x="13723" y="4354"/>
                  </a:lnTo>
                  <a:lnTo>
                    <a:pt x="13519" y="4303"/>
                  </a:lnTo>
                  <a:lnTo>
                    <a:pt x="13341" y="4252"/>
                  </a:lnTo>
                  <a:lnTo>
                    <a:pt x="12934" y="4354"/>
                  </a:lnTo>
                  <a:lnTo>
                    <a:pt x="12603" y="4609"/>
                  </a:lnTo>
                  <a:lnTo>
                    <a:pt x="12374" y="4965"/>
                  </a:lnTo>
                  <a:lnTo>
                    <a:pt x="12297" y="5194"/>
                  </a:lnTo>
                  <a:lnTo>
                    <a:pt x="11253" y="9675"/>
                  </a:lnTo>
                  <a:lnTo>
                    <a:pt x="10872" y="9573"/>
                  </a:lnTo>
                  <a:lnTo>
                    <a:pt x="12323" y="3285"/>
                  </a:lnTo>
                  <a:lnTo>
                    <a:pt x="12374" y="3030"/>
                  </a:lnTo>
                  <a:lnTo>
                    <a:pt x="12323" y="2572"/>
                  </a:lnTo>
                  <a:lnTo>
                    <a:pt x="12094" y="2165"/>
                  </a:lnTo>
                  <a:lnTo>
                    <a:pt x="11763" y="1884"/>
                  </a:lnTo>
                  <a:lnTo>
                    <a:pt x="11559" y="1834"/>
                  </a:lnTo>
                  <a:lnTo>
                    <a:pt x="11330" y="1783"/>
                  </a:lnTo>
                  <a:lnTo>
                    <a:pt x="10922" y="1884"/>
                  </a:lnTo>
                  <a:lnTo>
                    <a:pt x="10566" y="2165"/>
                  </a:lnTo>
                  <a:lnTo>
                    <a:pt x="10286" y="2546"/>
                  </a:lnTo>
                  <a:lnTo>
                    <a:pt x="10235" y="2801"/>
                  </a:lnTo>
                  <a:lnTo>
                    <a:pt x="8784" y="9089"/>
                  </a:lnTo>
                  <a:lnTo>
                    <a:pt x="8478" y="9013"/>
                  </a:lnTo>
                  <a:lnTo>
                    <a:pt x="10210" y="1503"/>
                  </a:lnTo>
                  <a:lnTo>
                    <a:pt x="10235" y="1248"/>
                  </a:lnTo>
                  <a:lnTo>
                    <a:pt x="10184" y="764"/>
                  </a:lnTo>
                  <a:lnTo>
                    <a:pt x="9980" y="357"/>
                  </a:lnTo>
                  <a:lnTo>
                    <a:pt x="9649" y="102"/>
                  </a:lnTo>
                  <a:lnTo>
                    <a:pt x="9420" y="26"/>
                  </a:lnTo>
                  <a:lnTo>
                    <a:pt x="9217" y="1"/>
                  </a:lnTo>
                  <a:close/>
                </a:path>
              </a:pathLst>
            </a:custGeom>
            <a:solidFill>
              <a:srgbClr val="F0C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6"/>
            <p:cNvSpPr/>
            <p:nvPr/>
          </p:nvSpPr>
          <p:spPr>
            <a:xfrm>
              <a:off x="1365300" y="2714900"/>
              <a:ext cx="25" cy="675"/>
            </a:xfrm>
            <a:custGeom>
              <a:avLst/>
              <a:gdLst/>
              <a:ahLst/>
              <a:cxnLst/>
              <a:rect l="l" t="t" r="r" b="b"/>
              <a:pathLst>
                <a:path w="1" h="27" extrusionOk="0">
                  <a:moveTo>
                    <a:pt x="1" y="1"/>
                  </a:moveTo>
                  <a:lnTo>
                    <a:pt x="1" y="1"/>
                  </a:lnTo>
                  <a:lnTo>
                    <a:pt x="1"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6"/>
            <p:cNvSpPr/>
            <p:nvPr/>
          </p:nvSpPr>
          <p:spPr>
            <a:xfrm>
              <a:off x="1398400" y="2659525"/>
              <a:ext cx="190975" cy="55400"/>
            </a:xfrm>
            <a:custGeom>
              <a:avLst/>
              <a:gdLst/>
              <a:ahLst/>
              <a:cxnLst/>
              <a:rect l="l" t="t" r="r" b="b"/>
              <a:pathLst>
                <a:path w="7639" h="2216" extrusionOk="0">
                  <a:moveTo>
                    <a:pt x="102" y="1"/>
                  </a:moveTo>
                  <a:lnTo>
                    <a:pt x="0" y="485"/>
                  </a:lnTo>
                  <a:lnTo>
                    <a:pt x="7536" y="2216"/>
                  </a:lnTo>
                  <a:lnTo>
                    <a:pt x="7638" y="1732"/>
                  </a:lnTo>
                  <a:lnTo>
                    <a:pt x="6569" y="1503"/>
                  </a:lnTo>
                  <a:lnTo>
                    <a:pt x="6543" y="1503"/>
                  </a:lnTo>
                  <a:lnTo>
                    <a:pt x="6162" y="1401"/>
                  </a:lnTo>
                  <a:lnTo>
                    <a:pt x="4074" y="917"/>
                  </a:lnTo>
                  <a:lnTo>
                    <a:pt x="3768" y="841"/>
                  </a:lnTo>
                  <a:lnTo>
                    <a:pt x="1655" y="357"/>
                  </a:lnTo>
                  <a:lnTo>
                    <a:pt x="1350" y="281"/>
                  </a:lnTo>
                  <a:lnTo>
                    <a:pt x="102"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6"/>
            <p:cNvSpPr/>
            <p:nvPr/>
          </p:nvSpPr>
          <p:spPr>
            <a:xfrm>
              <a:off x="1365300" y="2708550"/>
              <a:ext cx="105675" cy="159775"/>
            </a:xfrm>
            <a:custGeom>
              <a:avLst/>
              <a:gdLst/>
              <a:ahLst/>
              <a:cxnLst/>
              <a:rect l="l" t="t" r="r" b="b"/>
              <a:pathLst>
                <a:path w="4227" h="6391" extrusionOk="0">
                  <a:moveTo>
                    <a:pt x="77" y="0"/>
                  </a:moveTo>
                  <a:lnTo>
                    <a:pt x="52" y="51"/>
                  </a:lnTo>
                  <a:lnTo>
                    <a:pt x="1" y="280"/>
                  </a:lnTo>
                  <a:lnTo>
                    <a:pt x="230" y="306"/>
                  </a:lnTo>
                  <a:lnTo>
                    <a:pt x="1121" y="637"/>
                  </a:lnTo>
                  <a:lnTo>
                    <a:pt x="1859" y="1044"/>
                  </a:lnTo>
                  <a:lnTo>
                    <a:pt x="2597" y="1680"/>
                  </a:lnTo>
                  <a:lnTo>
                    <a:pt x="3259" y="2571"/>
                  </a:lnTo>
                  <a:lnTo>
                    <a:pt x="3718" y="3794"/>
                  </a:lnTo>
                  <a:lnTo>
                    <a:pt x="3896" y="5372"/>
                  </a:lnTo>
                  <a:lnTo>
                    <a:pt x="3819" y="6314"/>
                  </a:lnTo>
                  <a:lnTo>
                    <a:pt x="4099" y="6390"/>
                  </a:lnTo>
                  <a:lnTo>
                    <a:pt x="4150" y="6212"/>
                  </a:lnTo>
                  <a:lnTo>
                    <a:pt x="4227" y="5117"/>
                  </a:lnTo>
                  <a:lnTo>
                    <a:pt x="4176" y="4124"/>
                  </a:lnTo>
                  <a:lnTo>
                    <a:pt x="3896" y="3030"/>
                  </a:lnTo>
                  <a:lnTo>
                    <a:pt x="3336" y="1935"/>
                  </a:lnTo>
                  <a:lnTo>
                    <a:pt x="2394" y="968"/>
                  </a:lnTo>
                  <a:lnTo>
                    <a:pt x="1375" y="407"/>
                  </a:lnTo>
                  <a:lnTo>
                    <a:pt x="535" y="102"/>
                  </a:lnTo>
                  <a:lnTo>
                    <a:pt x="77" y="0"/>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6"/>
            <p:cNvSpPr/>
            <p:nvPr/>
          </p:nvSpPr>
          <p:spPr>
            <a:xfrm>
              <a:off x="1343025" y="2888650"/>
              <a:ext cx="183975" cy="84675"/>
            </a:xfrm>
            <a:custGeom>
              <a:avLst/>
              <a:gdLst/>
              <a:ahLst/>
              <a:cxnLst/>
              <a:rect l="l" t="t" r="r" b="b"/>
              <a:pathLst>
                <a:path w="7359" h="3387" extrusionOk="0">
                  <a:moveTo>
                    <a:pt x="408" y="1"/>
                  </a:moveTo>
                  <a:lnTo>
                    <a:pt x="1" y="1783"/>
                  </a:lnTo>
                  <a:lnTo>
                    <a:pt x="6951" y="3387"/>
                  </a:lnTo>
                  <a:lnTo>
                    <a:pt x="7358" y="1605"/>
                  </a:lnTo>
                  <a:lnTo>
                    <a:pt x="408" y="1"/>
                  </a:lnTo>
                  <a:close/>
                </a:path>
              </a:pathLst>
            </a:custGeom>
            <a:solidFill>
              <a:srgbClr val="D3A0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1303575" y="2910950"/>
              <a:ext cx="237425" cy="100575"/>
            </a:xfrm>
            <a:custGeom>
              <a:avLst/>
              <a:gdLst/>
              <a:ahLst/>
              <a:cxnLst/>
              <a:rect l="l" t="t" r="r" b="b"/>
              <a:pathLst>
                <a:path w="9497" h="4023" extrusionOk="0">
                  <a:moveTo>
                    <a:pt x="433" y="0"/>
                  </a:moveTo>
                  <a:lnTo>
                    <a:pt x="0" y="1909"/>
                  </a:lnTo>
                  <a:lnTo>
                    <a:pt x="9063" y="4023"/>
                  </a:lnTo>
                  <a:lnTo>
                    <a:pt x="9496" y="2088"/>
                  </a:lnTo>
                  <a:lnTo>
                    <a:pt x="433" y="0"/>
                  </a:lnTo>
                  <a:close/>
                </a:path>
              </a:pathLst>
            </a:custGeom>
            <a:solidFill>
              <a:srgbClr val="F586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1281300" y="2948500"/>
              <a:ext cx="251425" cy="105675"/>
            </a:xfrm>
            <a:custGeom>
              <a:avLst/>
              <a:gdLst/>
              <a:ahLst/>
              <a:cxnLst/>
              <a:rect l="l" t="t" r="r" b="b"/>
              <a:pathLst>
                <a:path w="10057" h="4227" extrusionOk="0">
                  <a:moveTo>
                    <a:pt x="967" y="0"/>
                  </a:moveTo>
                  <a:lnTo>
                    <a:pt x="0" y="4226"/>
                  </a:lnTo>
                  <a:lnTo>
                    <a:pt x="9547" y="4226"/>
                  </a:lnTo>
                  <a:lnTo>
                    <a:pt x="10056" y="2088"/>
                  </a:lnTo>
                  <a:lnTo>
                    <a:pt x="967" y="0"/>
                  </a:lnTo>
                  <a:close/>
                </a:path>
              </a:pathLst>
            </a:custGeom>
            <a:solidFill>
              <a:srgbClr val="F04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3" name="Picture 2">
            <a:extLst>
              <a:ext uri="{FF2B5EF4-FFF2-40B4-BE49-F238E27FC236}">
                <a16:creationId xmlns:a16="http://schemas.microsoft.com/office/drawing/2014/main" id="{20B06A0D-99B5-EB4A-A3EA-1EB951F7EE97}"/>
              </a:ext>
            </a:extLst>
          </p:cNvPr>
          <p:cNvPicPr>
            <a:picLocks noChangeAspect="1"/>
          </p:cNvPicPr>
          <p:nvPr/>
        </p:nvPicPr>
        <p:blipFill>
          <a:blip r:embed="rId3"/>
          <a:stretch>
            <a:fillRect/>
          </a:stretch>
        </p:blipFill>
        <p:spPr>
          <a:xfrm>
            <a:off x="1296347" y="340990"/>
            <a:ext cx="4241800" cy="4140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653625" y="622301"/>
            <a:ext cx="5969100" cy="127940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dirty="0"/>
              <a:t>Puberty</a:t>
            </a:r>
            <a:r>
              <a:rPr lang="en" sz="9600" b="0" dirty="0"/>
              <a:t>!</a:t>
            </a:r>
            <a:endParaRPr sz="9600" b="0" dirty="0"/>
          </a:p>
        </p:txBody>
      </p:sp>
      <p:sp>
        <p:nvSpPr>
          <p:cNvPr id="122" name="Google Shape;122;p13"/>
          <p:cNvSpPr txBox="1">
            <a:spLocks noGrp="1"/>
          </p:cNvSpPr>
          <p:nvPr>
            <p:ph type="subTitle" idx="4294967295"/>
          </p:nvPr>
        </p:nvSpPr>
        <p:spPr>
          <a:xfrm>
            <a:off x="238056" y="1756402"/>
            <a:ext cx="7267982" cy="2694487"/>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800" b="1" dirty="0"/>
              <a:t>By Definition:</a:t>
            </a:r>
          </a:p>
          <a:p>
            <a:pPr marL="0" lvl="0" indent="0">
              <a:buNone/>
            </a:pPr>
            <a:r>
              <a:rPr lang="en-US" sz="2000" b="1" dirty="0"/>
              <a:t>When a child's body begins to develop and change as they become an adult</a:t>
            </a:r>
            <a:r>
              <a:rPr lang="en-US" sz="2000" dirty="0"/>
              <a:t>. People with vaginas develop breasts* and start their periods. People with penis’ develop sperm and facial hair will start to appear*.</a:t>
            </a:r>
          </a:p>
          <a:p>
            <a:pPr marL="0" lvl="0" indent="0">
              <a:buNone/>
            </a:pPr>
            <a:r>
              <a:rPr lang="en-US" sz="2000" dirty="0"/>
              <a:t>It's completely normal for puberty to begin at any point from the ages of 8 to 14.</a:t>
            </a:r>
            <a:endParaRPr lang="en-US" sz="2000" b="1" dirty="0"/>
          </a:p>
        </p:txBody>
      </p:sp>
      <p:sp>
        <p:nvSpPr>
          <p:cNvPr id="150" name="Google Shape;150;p1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32" name="Google Shape;157;p14">
            <a:extLst>
              <a:ext uri="{FF2B5EF4-FFF2-40B4-BE49-F238E27FC236}">
                <a16:creationId xmlns:a16="http://schemas.microsoft.com/office/drawing/2014/main" id="{A4852842-6F7D-AC41-AE81-6F2565B60273}"/>
              </a:ext>
            </a:extLst>
          </p:cNvPr>
          <p:cNvGrpSpPr/>
          <p:nvPr/>
        </p:nvGrpSpPr>
        <p:grpSpPr>
          <a:xfrm flipH="1">
            <a:off x="6925455" y="2983042"/>
            <a:ext cx="2218544" cy="2160457"/>
            <a:chOff x="4163225" y="296325"/>
            <a:chExt cx="1399625" cy="1272950"/>
          </a:xfrm>
        </p:grpSpPr>
        <p:sp>
          <p:nvSpPr>
            <p:cNvPr id="33" name="Google Shape;158;p14">
              <a:extLst>
                <a:ext uri="{FF2B5EF4-FFF2-40B4-BE49-F238E27FC236}">
                  <a16:creationId xmlns:a16="http://schemas.microsoft.com/office/drawing/2014/main" id="{ACC279E1-59CB-B249-978C-5BE81EC93FC7}"/>
                </a:ext>
              </a:extLst>
            </p:cNvPr>
            <p:cNvSpPr/>
            <p:nvPr/>
          </p:nvSpPr>
          <p:spPr>
            <a:xfrm>
              <a:off x="4209700" y="296325"/>
              <a:ext cx="949000" cy="996100"/>
            </a:xfrm>
            <a:custGeom>
              <a:avLst/>
              <a:gdLst/>
              <a:ahLst/>
              <a:cxnLst/>
              <a:rect l="l" t="t" r="r" b="b"/>
              <a:pathLst>
                <a:path w="37960" h="39844" extrusionOk="0">
                  <a:moveTo>
                    <a:pt x="16727" y="0"/>
                  </a:moveTo>
                  <a:lnTo>
                    <a:pt x="16345" y="26"/>
                  </a:lnTo>
                  <a:lnTo>
                    <a:pt x="15963" y="102"/>
                  </a:lnTo>
                  <a:lnTo>
                    <a:pt x="15275" y="382"/>
                  </a:lnTo>
                  <a:lnTo>
                    <a:pt x="14715" y="815"/>
                  </a:lnTo>
                  <a:lnTo>
                    <a:pt x="14308" y="1401"/>
                  </a:lnTo>
                  <a:lnTo>
                    <a:pt x="14155" y="1706"/>
                  </a:lnTo>
                  <a:lnTo>
                    <a:pt x="13850" y="1502"/>
                  </a:lnTo>
                  <a:lnTo>
                    <a:pt x="13188" y="1222"/>
                  </a:lnTo>
                  <a:lnTo>
                    <a:pt x="12450" y="1146"/>
                  </a:lnTo>
                  <a:lnTo>
                    <a:pt x="11711" y="1222"/>
                  </a:lnTo>
                  <a:lnTo>
                    <a:pt x="11355" y="1375"/>
                  </a:lnTo>
                  <a:lnTo>
                    <a:pt x="10998" y="1528"/>
                  </a:lnTo>
                  <a:lnTo>
                    <a:pt x="10413" y="1986"/>
                  </a:lnTo>
                  <a:lnTo>
                    <a:pt x="10005" y="2546"/>
                  </a:lnTo>
                  <a:lnTo>
                    <a:pt x="9776" y="3183"/>
                  </a:lnTo>
                  <a:lnTo>
                    <a:pt x="9725" y="3539"/>
                  </a:lnTo>
                  <a:lnTo>
                    <a:pt x="9394" y="3412"/>
                  </a:lnTo>
                  <a:lnTo>
                    <a:pt x="8656" y="3310"/>
                  </a:lnTo>
                  <a:lnTo>
                    <a:pt x="7943" y="3412"/>
                  </a:lnTo>
                  <a:lnTo>
                    <a:pt x="7256" y="3692"/>
                  </a:lnTo>
                  <a:lnTo>
                    <a:pt x="6925" y="3921"/>
                  </a:lnTo>
                  <a:lnTo>
                    <a:pt x="6645" y="4150"/>
                  </a:lnTo>
                  <a:lnTo>
                    <a:pt x="6212" y="4736"/>
                  </a:lnTo>
                  <a:lnTo>
                    <a:pt x="5983" y="5398"/>
                  </a:lnTo>
                  <a:lnTo>
                    <a:pt x="5932" y="6060"/>
                  </a:lnTo>
                  <a:lnTo>
                    <a:pt x="6008" y="6416"/>
                  </a:lnTo>
                  <a:lnTo>
                    <a:pt x="5627" y="6390"/>
                  </a:lnTo>
                  <a:lnTo>
                    <a:pt x="4914" y="6467"/>
                  </a:lnTo>
                  <a:lnTo>
                    <a:pt x="4226" y="6747"/>
                  </a:lnTo>
                  <a:lnTo>
                    <a:pt x="3641" y="7180"/>
                  </a:lnTo>
                  <a:lnTo>
                    <a:pt x="3412" y="7485"/>
                  </a:lnTo>
                  <a:lnTo>
                    <a:pt x="3208" y="7791"/>
                  </a:lnTo>
                  <a:lnTo>
                    <a:pt x="2953" y="8453"/>
                  </a:lnTo>
                  <a:lnTo>
                    <a:pt x="2928" y="9140"/>
                  </a:lnTo>
                  <a:lnTo>
                    <a:pt x="3081" y="9802"/>
                  </a:lnTo>
                  <a:lnTo>
                    <a:pt x="3233" y="10133"/>
                  </a:lnTo>
                  <a:lnTo>
                    <a:pt x="2877" y="10184"/>
                  </a:lnTo>
                  <a:lnTo>
                    <a:pt x="2215" y="10464"/>
                  </a:lnTo>
                  <a:lnTo>
                    <a:pt x="1630" y="10897"/>
                  </a:lnTo>
                  <a:lnTo>
                    <a:pt x="1197" y="11482"/>
                  </a:lnTo>
                  <a:lnTo>
                    <a:pt x="1044" y="11813"/>
                  </a:lnTo>
                  <a:lnTo>
                    <a:pt x="942" y="12170"/>
                  </a:lnTo>
                  <a:lnTo>
                    <a:pt x="891" y="12857"/>
                  </a:lnTo>
                  <a:lnTo>
                    <a:pt x="1069" y="13544"/>
                  </a:lnTo>
                  <a:lnTo>
                    <a:pt x="1400" y="14130"/>
                  </a:lnTo>
                  <a:lnTo>
                    <a:pt x="1655" y="14410"/>
                  </a:lnTo>
                  <a:lnTo>
                    <a:pt x="1324" y="14563"/>
                  </a:lnTo>
                  <a:lnTo>
                    <a:pt x="764" y="14996"/>
                  </a:lnTo>
                  <a:lnTo>
                    <a:pt x="331" y="15556"/>
                  </a:lnTo>
                  <a:lnTo>
                    <a:pt x="77" y="16218"/>
                  </a:lnTo>
                  <a:lnTo>
                    <a:pt x="51" y="16574"/>
                  </a:lnTo>
                  <a:lnTo>
                    <a:pt x="26" y="16930"/>
                  </a:lnTo>
                  <a:lnTo>
                    <a:pt x="178" y="17567"/>
                  </a:lnTo>
                  <a:lnTo>
                    <a:pt x="484" y="18127"/>
                  </a:lnTo>
                  <a:lnTo>
                    <a:pt x="917" y="18611"/>
                  </a:lnTo>
                  <a:lnTo>
                    <a:pt x="1197" y="18814"/>
                  </a:lnTo>
                  <a:lnTo>
                    <a:pt x="917" y="18993"/>
                  </a:lnTo>
                  <a:lnTo>
                    <a:pt x="484" y="19451"/>
                  </a:lnTo>
                  <a:lnTo>
                    <a:pt x="178" y="19985"/>
                  </a:lnTo>
                  <a:lnTo>
                    <a:pt x="26" y="20596"/>
                  </a:lnTo>
                  <a:lnTo>
                    <a:pt x="0" y="20902"/>
                  </a:lnTo>
                  <a:lnTo>
                    <a:pt x="26" y="21258"/>
                  </a:lnTo>
                  <a:lnTo>
                    <a:pt x="204" y="21895"/>
                  </a:lnTo>
                  <a:lnTo>
                    <a:pt x="560" y="22455"/>
                  </a:lnTo>
                  <a:lnTo>
                    <a:pt x="1044" y="22913"/>
                  </a:lnTo>
                  <a:lnTo>
                    <a:pt x="1324" y="23091"/>
                  </a:lnTo>
                  <a:lnTo>
                    <a:pt x="1044" y="23321"/>
                  </a:lnTo>
                  <a:lnTo>
                    <a:pt x="637" y="23881"/>
                  </a:lnTo>
                  <a:lnTo>
                    <a:pt x="382" y="24517"/>
                  </a:lnTo>
                  <a:lnTo>
                    <a:pt x="306" y="25205"/>
                  </a:lnTo>
                  <a:lnTo>
                    <a:pt x="382" y="25561"/>
                  </a:lnTo>
                  <a:lnTo>
                    <a:pt x="458" y="25917"/>
                  </a:lnTo>
                  <a:lnTo>
                    <a:pt x="815" y="26554"/>
                  </a:lnTo>
                  <a:lnTo>
                    <a:pt x="1324" y="27063"/>
                  </a:lnTo>
                  <a:lnTo>
                    <a:pt x="1960" y="27419"/>
                  </a:lnTo>
                  <a:lnTo>
                    <a:pt x="2291" y="27521"/>
                  </a:lnTo>
                  <a:lnTo>
                    <a:pt x="2088" y="27801"/>
                  </a:lnTo>
                  <a:lnTo>
                    <a:pt x="1859" y="28463"/>
                  </a:lnTo>
                  <a:lnTo>
                    <a:pt x="1782" y="29151"/>
                  </a:lnTo>
                  <a:lnTo>
                    <a:pt x="1935" y="29838"/>
                  </a:lnTo>
                  <a:lnTo>
                    <a:pt x="2088" y="30169"/>
                  </a:lnTo>
                  <a:lnTo>
                    <a:pt x="2291" y="30475"/>
                  </a:lnTo>
                  <a:lnTo>
                    <a:pt x="2801" y="30984"/>
                  </a:lnTo>
                  <a:lnTo>
                    <a:pt x="3437" y="31340"/>
                  </a:lnTo>
                  <a:lnTo>
                    <a:pt x="4150" y="31518"/>
                  </a:lnTo>
                  <a:lnTo>
                    <a:pt x="4506" y="31544"/>
                  </a:lnTo>
                  <a:lnTo>
                    <a:pt x="4405" y="31875"/>
                  </a:lnTo>
                  <a:lnTo>
                    <a:pt x="4354" y="32562"/>
                  </a:lnTo>
                  <a:lnTo>
                    <a:pt x="4481" y="33224"/>
                  </a:lnTo>
                  <a:lnTo>
                    <a:pt x="4812" y="33861"/>
                  </a:lnTo>
                  <a:lnTo>
                    <a:pt x="5066" y="34141"/>
                  </a:lnTo>
                  <a:lnTo>
                    <a:pt x="5347" y="34395"/>
                  </a:lnTo>
                  <a:lnTo>
                    <a:pt x="5983" y="34752"/>
                  </a:lnTo>
                  <a:lnTo>
                    <a:pt x="6696" y="34955"/>
                  </a:lnTo>
                  <a:lnTo>
                    <a:pt x="7434" y="34955"/>
                  </a:lnTo>
                  <a:lnTo>
                    <a:pt x="7791" y="34879"/>
                  </a:lnTo>
                  <a:lnTo>
                    <a:pt x="7791" y="35210"/>
                  </a:lnTo>
                  <a:lnTo>
                    <a:pt x="7918" y="35872"/>
                  </a:lnTo>
                  <a:lnTo>
                    <a:pt x="8249" y="36508"/>
                  </a:lnTo>
                  <a:lnTo>
                    <a:pt x="8758" y="37017"/>
                  </a:lnTo>
                  <a:lnTo>
                    <a:pt x="9089" y="37221"/>
                  </a:lnTo>
                  <a:lnTo>
                    <a:pt x="9420" y="37399"/>
                  </a:lnTo>
                  <a:lnTo>
                    <a:pt x="10158" y="37578"/>
                  </a:lnTo>
                  <a:lnTo>
                    <a:pt x="10871" y="37578"/>
                  </a:lnTo>
                  <a:lnTo>
                    <a:pt x="11584" y="37399"/>
                  </a:lnTo>
                  <a:lnTo>
                    <a:pt x="11915" y="37247"/>
                  </a:lnTo>
                  <a:lnTo>
                    <a:pt x="11991" y="37578"/>
                  </a:lnTo>
                  <a:lnTo>
                    <a:pt x="12322" y="38189"/>
                  </a:lnTo>
                  <a:lnTo>
                    <a:pt x="12831" y="38698"/>
                  </a:lnTo>
                  <a:lnTo>
                    <a:pt x="13468" y="39054"/>
                  </a:lnTo>
                  <a:lnTo>
                    <a:pt x="13824" y="39181"/>
                  </a:lnTo>
                  <a:lnTo>
                    <a:pt x="14206" y="39258"/>
                  </a:lnTo>
                  <a:lnTo>
                    <a:pt x="14970" y="39258"/>
                  </a:lnTo>
                  <a:lnTo>
                    <a:pt x="15683" y="39054"/>
                  </a:lnTo>
                  <a:lnTo>
                    <a:pt x="16294" y="38698"/>
                  </a:lnTo>
                  <a:lnTo>
                    <a:pt x="16574" y="38469"/>
                  </a:lnTo>
                  <a:lnTo>
                    <a:pt x="16752" y="38749"/>
                  </a:lnTo>
                  <a:lnTo>
                    <a:pt x="17236" y="39258"/>
                  </a:lnTo>
                  <a:lnTo>
                    <a:pt x="17872" y="39614"/>
                  </a:lnTo>
                  <a:lnTo>
                    <a:pt x="18585" y="39818"/>
                  </a:lnTo>
                  <a:lnTo>
                    <a:pt x="18992" y="39843"/>
                  </a:lnTo>
                  <a:lnTo>
                    <a:pt x="19069" y="39843"/>
                  </a:lnTo>
                  <a:lnTo>
                    <a:pt x="19451" y="39818"/>
                  </a:lnTo>
                  <a:lnTo>
                    <a:pt x="20164" y="39614"/>
                  </a:lnTo>
                  <a:lnTo>
                    <a:pt x="20800" y="39258"/>
                  </a:lnTo>
                  <a:lnTo>
                    <a:pt x="21284" y="38749"/>
                  </a:lnTo>
                  <a:lnTo>
                    <a:pt x="21462" y="38443"/>
                  </a:lnTo>
                  <a:lnTo>
                    <a:pt x="21742" y="38698"/>
                  </a:lnTo>
                  <a:lnTo>
                    <a:pt x="22353" y="39054"/>
                  </a:lnTo>
                  <a:lnTo>
                    <a:pt x="23066" y="39232"/>
                  </a:lnTo>
                  <a:lnTo>
                    <a:pt x="23804" y="39232"/>
                  </a:lnTo>
                  <a:lnTo>
                    <a:pt x="24186" y="39156"/>
                  </a:lnTo>
                  <a:lnTo>
                    <a:pt x="24568" y="39029"/>
                  </a:lnTo>
                  <a:lnTo>
                    <a:pt x="25204" y="38672"/>
                  </a:lnTo>
                  <a:lnTo>
                    <a:pt x="25688" y="38163"/>
                  </a:lnTo>
                  <a:lnTo>
                    <a:pt x="26019" y="37527"/>
                  </a:lnTo>
                  <a:lnTo>
                    <a:pt x="26121" y="37196"/>
                  </a:lnTo>
                  <a:lnTo>
                    <a:pt x="26452" y="37374"/>
                  </a:lnTo>
                  <a:lnTo>
                    <a:pt x="27139" y="37552"/>
                  </a:lnTo>
                  <a:lnTo>
                    <a:pt x="27878" y="37552"/>
                  </a:lnTo>
                  <a:lnTo>
                    <a:pt x="28616" y="37374"/>
                  </a:lnTo>
                  <a:lnTo>
                    <a:pt x="28947" y="37196"/>
                  </a:lnTo>
                  <a:lnTo>
                    <a:pt x="29278" y="36966"/>
                  </a:lnTo>
                  <a:lnTo>
                    <a:pt x="29762" y="36457"/>
                  </a:lnTo>
                  <a:lnTo>
                    <a:pt x="30093" y="35846"/>
                  </a:lnTo>
                  <a:lnTo>
                    <a:pt x="30245" y="35159"/>
                  </a:lnTo>
                  <a:lnTo>
                    <a:pt x="30220" y="34828"/>
                  </a:lnTo>
                  <a:lnTo>
                    <a:pt x="30576" y="34904"/>
                  </a:lnTo>
                  <a:lnTo>
                    <a:pt x="31315" y="34904"/>
                  </a:lnTo>
                  <a:lnTo>
                    <a:pt x="32027" y="34701"/>
                  </a:lnTo>
                  <a:lnTo>
                    <a:pt x="32664" y="34344"/>
                  </a:lnTo>
                  <a:lnTo>
                    <a:pt x="32944" y="34090"/>
                  </a:lnTo>
                  <a:lnTo>
                    <a:pt x="33198" y="33810"/>
                  </a:lnTo>
                  <a:lnTo>
                    <a:pt x="33529" y="33173"/>
                  </a:lnTo>
                  <a:lnTo>
                    <a:pt x="33657" y="32511"/>
                  </a:lnTo>
                  <a:lnTo>
                    <a:pt x="33606" y="31824"/>
                  </a:lnTo>
                  <a:lnTo>
                    <a:pt x="33504" y="31493"/>
                  </a:lnTo>
                  <a:lnTo>
                    <a:pt x="33860" y="31467"/>
                  </a:lnTo>
                  <a:lnTo>
                    <a:pt x="34573" y="31289"/>
                  </a:lnTo>
                  <a:lnTo>
                    <a:pt x="35184" y="30933"/>
                  </a:lnTo>
                  <a:lnTo>
                    <a:pt x="35719" y="30424"/>
                  </a:lnTo>
                  <a:lnTo>
                    <a:pt x="35897" y="30093"/>
                  </a:lnTo>
                  <a:lnTo>
                    <a:pt x="36075" y="29762"/>
                  </a:lnTo>
                  <a:lnTo>
                    <a:pt x="36203" y="29074"/>
                  </a:lnTo>
                  <a:lnTo>
                    <a:pt x="36152" y="28387"/>
                  </a:lnTo>
                  <a:lnTo>
                    <a:pt x="35897" y="27750"/>
                  </a:lnTo>
                  <a:lnTo>
                    <a:pt x="35693" y="27445"/>
                  </a:lnTo>
                  <a:lnTo>
                    <a:pt x="36024" y="27343"/>
                  </a:lnTo>
                  <a:lnTo>
                    <a:pt x="36661" y="26987"/>
                  </a:lnTo>
                  <a:lnTo>
                    <a:pt x="37170" y="26477"/>
                  </a:lnTo>
                  <a:lnTo>
                    <a:pt x="37501" y="25841"/>
                  </a:lnTo>
                  <a:lnTo>
                    <a:pt x="37603" y="25510"/>
                  </a:lnTo>
                  <a:lnTo>
                    <a:pt x="37654" y="25128"/>
                  </a:lnTo>
                  <a:lnTo>
                    <a:pt x="37603" y="24441"/>
                  </a:lnTo>
                  <a:lnTo>
                    <a:pt x="37348" y="23804"/>
                  </a:lnTo>
                  <a:lnTo>
                    <a:pt x="36915" y="23244"/>
                  </a:lnTo>
                  <a:lnTo>
                    <a:pt x="36635" y="23041"/>
                  </a:lnTo>
                  <a:lnTo>
                    <a:pt x="36941" y="22837"/>
                  </a:lnTo>
                  <a:lnTo>
                    <a:pt x="37399" y="22379"/>
                  </a:lnTo>
                  <a:lnTo>
                    <a:pt x="37756" y="21819"/>
                  </a:lnTo>
                  <a:lnTo>
                    <a:pt x="37934" y="21182"/>
                  </a:lnTo>
                  <a:lnTo>
                    <a:pt x="37959" y="20851"/>
                  </a:lnTo>
                  <a:lnTo>
                    <a:pt x="37934" y="20520"/>
                  </a:lnTo>
                  <a:lnTo>
                    <a:pt x="37781" y="19909"/>
                  </a:lnTo>
                  <a:lnTo>
                    <a:pt x="37476" y="19374"/>
                  </a:lnTo>
                  <a:lnTo>
                    <a:pt x="37043" y="18916"/>
                  </a:lnTo>
                  <a:lnTo>
                    <a:pt x="36788" y="18738"/>
                  </a:lnTo>
                  <a:lnTo>
                    <a:pt x="37043" y="18560"/>
                  </a:lnTo>
                  <a:lnTo>
                    <a:pt x="37476" y="18076"/>
                  </a:lnTo>
                  <a:lnTo>
                    <a:pt x="37781" y="17491"/>
                  </a:lnTo>
                  <a:lnTo>
                    <a:pt x="37934" y="16854"/>
                  </a:lnTo>
                  <a:lnTo>
                    <a:pt x="37908" y="16523"/>
                  </a:lnTo>
                  <a:lnTo>
                    <a:pt x="37883" y="16141"/>
                  </a:lnTo>
                  <a:lnTo>
                    <a:pt x="37628" y="15479"/>
                  </a:lnTo>
                  <a:lnTo>
                    <a:pt x="37196" y="14919"/>
                  </a:lnTo>
                  <a:lnTo>
                    <a:pt x="36635" y="14486"/>
                  </a:lnTo>
                  <a:lnTo>
                    <a:pt x="36304" y="14334"/>
                  </a:lnTo>
                  <a:lnTo>
                    <a:pt x="36534" y="14079"/>
                  </a:lnTo>
                  <a:lnTo>
                    <a:pt x="36890" y="13468"/>
                  </a:lnTo>
                  <a:lnTo>
                    <a:pt x="37043" y="12806"/>
                  </a:lnTo>
                  <a:lnTo>
                    <a:pt x="36992" y="12093"/>
                  </a:lnTo>
                  <a:lnTo>
                    <a:pt x="36890" y="11737"/>
                  </a:lnTo>
                  <a:lnTo>
                    <a:pt x="36737" y="11406"/>
                  </a:lnTo>
                  <a:lnTo>
                    <a:pt x="36304" y="10820"/>
                  </a:lnTo>
                  <a:lnTo>
                    <a:pt x="35719" y="10388"/>
                  </a:lnTo>
                  <a:lnTo>
                    <a:pt x="35057" y="10133"/>
                  </a:lnTo>
                  <a:lnTo>
                    <a:pt x="34701" y="10057"/>
                  </a:lnTo>
                  <a:lnTo>
                    <a:pt x="34853" y="9751"/>
                  </a:lnTo>
                  <a:lnTo>
                    <a:pt x="35006" y="9089"/>
                  </a:lnTo>
                  <a:lnTo>
                    <a:pt x="34955" y="8402"/>
                  </a:lnTo>
                  <a:lnTo>
                    <a:pt x="34701" y="7740"/>
                  </a:lnTo>
                  <a:lnTo>
                    <a:pt x="34497" y="7434"/>
                  </a:lnTo>
                  <a:lnTo>
                    <a:pt x="34268" y="7129"/>
                  </a:lnTo>
                  <a:lnTo>
                    <a:pt x="33682" y="6696"/>
                  </a:lnTo>
                  <a:lnTo>
                    <a:pt x="32995" y="6416"/>
                  </a:lnTo>
                  <a:lnTo>
                    <a:pt x="32282" y="6340"/>
                  </a:lnTo>
                  <a:lnTo>
                    <a:pt x="31900" y="6365"/>
                  </a:lnTo>
                  <a:lnTo>
                    <a:pt x="31976" y="6034"/>
                  </a:lnTo>
                  <a:lnTo>
                    <a:pt x="31926" y="5347"/>
                  </a:lnTo>
                  <a:lnTo>
                    <a:pt x="31696" y="4685"/>
                  </a:lnTo>
                  <a:lnTo>
                    <a:pt x="31264" y="4099"/>
                  </a:lnTo>
                  <a:lnTo>
                    <a:pt x="30958" y="3870"/>
                  </a:lnTo>
                  <a:lnTo>
                    <a:pt x="30653" y="3641"/>
                  </a:lnTo>
                  <a:lnTo>
                    <a:pt x="29965" y="3361"/>
                  </a:lnTo>
                  <a:lnTo>
                    <a:pt x="29227" y="3285"/>
                  </a:lnTo>
                  <a:lnTo>
                    <a:pt x="28514" y="3386"/>
                  </a:lnTo>
                  <a:lnTo>
                    <a:pt x="28158" y="3514"/>
                  </a:lnTo>
                  <a:lnTo>
                    <a:pt x="28132" y="3157"/>
                  </a:lnTo>
                  <a:lnTo>
                    <a:pt x="27878" y="2521"/>
                  </a:lnTo>
                  <a:lnTo>
                    <a:pt x="27470" y="1935"/>
                  </a:lnTo>
                  <a:lnTo>
                    <a:pt x="26885" y="1502"/>
                  </a:lnTo>
                  <a:lnTo>
                    <a:pt x="26528" y="1324"/>
                  </a:lnTo>
                  <a:lnTo>
                    <a:pt x="26172" y="1197"/>
                  </a:lnTo>
                  <a:lnTo>
                    <a:pt x="25434" y="1121"/>
                  </a:lnTo>
                  <a:lnTo>
                    <a:pt x="24695" y="1222"/>
                  </a:lnTo>
                  <a:lnTo>
                    <a:pt x="24033" y="1477"/>
                  </a:lnTo>
                  <a:lnTo>
                    <a:pt x="23728" y="1706"/>
                  </a:lnTo>
                  <a:lnTo>
                    <a:pt x="23601" y="1375"/>
                  </a:lnTo>
                  <a:lnTo>
                    <a:pt x="23168" y="815"/>
                  </a:lnTo>
                  <a:lnTo>
                    <a:pt x="22608" y="382"/>
                  </a:lnTo>
                  <a:lnTo>
                    <a:pt x="21920" y="77"/>
                  </a:lnTo>
                  <a:lnTo>
                    <a:pt x="21538" y="26"/>
                  </a:lnTo>
                  <a:lnTo>
                    <a:pt x="21156" y="0"/>
                  </a:lnTo>
                  <a:lnTo>
                    <a:pt x="20393" y="102"/>
                  </a:lnTo>
                  <a:lnTo>
                    <a:pt x="19731" y="382"/>
                  </a:lnTo>
                  <a:lnTo>
                    <a:pt x="19171" y="815"/>
                  </a:lnTo>
                  <a:lnTo>
                    <a:pt x="18942" y="1095"/>
                  </a:lnTo>
                  <a:lnTo>
                    <a:pt x="18712" y="815"/>
                  </a:lnTo>
                  <a:lnTo>
                    <a:pt x="18152" y="382"/>
                  </a:lnTo>
                  <a:lnTo>
                    <a:pt x="17490" y="102"/>
                  </a:lnTo>
                  <a:lnTo>
                    <a:pt x="16727"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59;p14">
              <a:extLst>
                <a:ext uri="{FF2B5EF4-FFF2-40B4-BE49-F238E27FC236}">
                  <a16:creationId xmlns:a16="http://schemas.microsoft.com/office/drawing/2014/main" id="{AFB9E277-A5FD-654C-B445-81FCD883DC3C}"/>
                </a:ext>
              </a:extLst>
            </p:cNvPr>
            <p:cNvSpPr/>
            <p:nvPr/>
          </p:nvSpPr>
          <p:spPr>
            <a:xfrm>
              <a:off x="4277800" y="866600"/>
              <a:ext cx="68125" cy="190975"/>
            </a:xfrm>
            <a:custGeom>
              <a:avLst/>
              <a:gdLst/>
              <a:ahLst/>
              <a:cxnLst/>
              <a:rect l="l" t="t" r="r" b="b"/>
              <a:pathLst>
                <a:path w="2725" h="7639" extrusionOk="0">
                  <a:moveTo>
                    <a:pt x="2724" y="0"/>
                  </a:moveTo>
                  <a:lnTo>
                    <a:pt x="2164" y="51"/>
                  </a:lnTo>
                  <a:lnTo>
                    <a:pt x="1197" y="459"/>
                  </a:lnTo>
                  <a:lnTo>
                    <a:pt x="459" y="1197"/>
                  </a:lnTo>
                  <a:lnTo>
                    <a:pt x="26" y="2190"/>
                  </a:lnTo>
                  <a:lnTo>
                    <a:pt x="0" y="2750"/>
                  </a:lnTo>
                  <a:lnTo>
                    <a:pt x="0" y="4914"/>
                  </a:lnTo>
                  <a:lnTo>
                    <a:pt x="26" y="5474"/>
                  </a:lnTo>
                  <a:lnTo>
                    <a:pt x="459" y="6467"/>
                  </a:lnTo>
                  <a:lnTo>
                    <a:pt x="1197" y="7205"/>
                  </a:lnTo>
                  <a:lnTo>
                    <a:pt x="2164" y="7613"/>
                  </a:lnTo>
                  <a:lnTo>
                    <a:pt x="2724" y="7638"/>
                  </a:lnTo>
                  <a:lnTo>
                    <a:pt x="2724"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p14">
              <a:extLst>
                <a:ext uri="{FF2B5EF4-FFF2-40B4-BE49-F238E27FC236}">
                  <a16:creationId xmlns:a16="http://schemas.microsoft.com/office/drawing/2014/main" id="{D1818785-9A4F-9844-AB01-03F61879A306}"/>
                </a:ext>
              </a:extLst>
            </p:cNvPr>
            <p:cNvSpPr/>
            <p:nvPr/>
          </p:nvSpPr>
          <p:spPr>
            <a:xfrm>
              <a:off x="5022475" y="866600"/>
              <a:ext cx="68125" cy="190975"/>
            </a:xfrm>
            <a:custGeom>
              <a:avLst/>
              <a:gdLst/>
              <a:ahLst/>
              <a:cxnLst/>
              <a:rect l="l" t="t" r="r" b="b"/>
              <a:pathLst>
                <a:path w="2725" h="7639" extrusionOk="0">
                  <a:moveTo>
                    <a:pt x="0" y="0"/>
                  </a:moveTo>
                  <a:lnTo>
                    <a:pt x="0" y="7638"/>
                  </a:lnTo>
                  <a:lnTo>
                    <a:pt x="560" y="7613"/>
                  </a:lnTo>
                  <a:lnTo>
                    <a:pt x="1528" y="7205"/>
                  </a:lnTo>
                  <a:lnTo>
                    <a:pt x="2266" y="6467"/>
                  </a:lnTo>
                  <a:lnTo>
                    <a:pt x="2699" y="5474"/>
                  </a:lnTo>
                  <a:lnTo>
                    <a:pt x="2724" y="4914"/>
                  </a:lnTo>
                  <a:lnTo>
                    <a:pt x="2724" y="2750"/>
                  </a:lnTo>
                  <a:lnTo>
                    <a:pt x="2699" y="2190"/>
                  </a:lnTo>
                  <a:lnTo>
                    <a:pt x="2266" y="1197"/>
                  </a:lnTo>
                  <a:lnTo>
                    <a:pt x="1528" y="459"/>
                  </a:lnTo>
                  <a:lnTo>
                    <a:pt x="560" y="51"/>
                  </a:lnTo>
                  <a:lnTo>
                    <a:pt x="0"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1;p14">
              <a:extLst>
                <a:ext uri="{FF2B5EF4-FFF2-40B4-BE49-F238E27FC236}">
                  <a16:creationId xmlns:a16="http://schemas.microsoft.com/office/drawing/2014/main" id="{B368AA39-DF98-214B-9BF7-6AD6500FAF7B}"/>
                </a:ext>
              </a:extLst>
            </p:cNvPr>
            <p:cNvSpPr/>
            <p:nvPr/>
          </p:nvSpPr>
          <p:spPr>
            <a:xfrm>
              <a:off x="4579475" y="1254850"/>
              <a:ext cx="210075" cy="264150"/>
            </a:xfrm>
            <a:custGeom>
              <a:avLst/>
              <a:gdLst/>
              <a:ahLst/>
              <a:cxnLst/>
              <a:rect l="l" t="t" r="r" b="b"/>
              <a:pathLst>
                <a:path w="8403" h="10566" extrusionOk="0">
                  <a:moveTo>
                    <a:pt x="1" y="0"/>
                  </a:moveTo>
                  <a:lnTo>
                    <a:pt x="1" y="10566"/>
                  </a:lnTo>
                  <a:lnTo>
                    <a:pt x="8402" y="10566"/>
                  </a:lnTo>
                  <a:lnTo>
                    <a:pt x="8402"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2;p14">
              <a:extLst>
                <a:ext uri="{FF2B5EF4-FFF2-40B4-BE49-F238E27FC236}">
                  <a16:creationId xmlns:a16="http://schemas.microsoft.com/office/drawing/2014/main" id="{D6E7250A-6587-664B-9622-CFE479696AE3}"/>
                </a:ext>
              </a:extLst>
            </p:cNvPr>
            <p:cNvSpPr/>
            <p:nvPr/>
          </p:nvSpPr>
          <p:spPr>
            <a:xfrm>
              <a:off x="4333800" y="439525"/>
              <a:ext cx="700775" cy="875800"/>
            </a:xfrm>
            <a:custGeom>
              <a:avLst/>
              <a:gdLst/>
              <a:ahLst/>
              <a:cxnLst/>
              <a:rect l="l" t="t" r="r" b="b"/>
              <a:pathLst>
                <a:path w="28031" h="35032" extrusionOk="0">
                  <a:moveTo>
                    <a:pt x="14028" y="1"/>
                  </a:moveTo>
                  <a:lnTo>
                    <a:pt x="13290" y="26"/>
                  </a:lnTo>
                  <a:lnTo>
                    <a:pt x="11890" y="153"/>
                  </a:lnTo>
                  <a:lnTo>
                    <a:pt x="10515" y="433"/>
                  </a:lnTo>
                  <a:lnTo>
                    <a:pt x="9191" y="841"/>
                  </a:lnTo>
                  <a:lnTo>
                    <a:pt x="7944" y="1375"/>
                  </a:lnTo>
                  <a:lnTo>
                    <a:pt x="6747" y="2037"/>
                  </a:lnTo>
                  <a:lnTo>
                    <a:pt x="5627" y="2776"/>
                  </a:lnTo>
                  <a:lnTo>
                    <a:pt x="4583" y="3641"/>
                  </a:lnTo>
                  <a:lnTo>
                    <a:pt x="3641" y="4583"/>
                  </a:lnTo>
                  <a:lnTo>
                    <a:pt x="2776" y="5627"/>
                  </a:lnTo>
                  <a:lnTo>
                    <a:pt x="2012" y="6747"/>
                  </a:lnTo>
                  <a:lnTo>
                    <a:pt x="1375" y="7944"/>
                  </a:lnTo>
                  <a:lnTo>
                    <a:pt x="841" y="9191"/>
                  </a:lnTo>
                  <a:lnTo>
                    <a:pt x="433" y="10515"/>
                  </a:lnTo>
                  <a:lnTo>
                    <a:pt x="153" y="11890"/>
                  </a:lnTo>
                  <a:lnTo>
                    <a:pt x="1" y="13316"/>
                  </a:lnTo>
                  <a:lnTo>
                    <a:pt x="1" y="14028"/>
                  </a:lnTo>
                  <a:lnTo>
                    <a:pt x="1" y="21004"/>
                  </a:lnTo>
                  <a:lnTo>
                    <a:pt x="1" y="21717"/>
                  </a:lnTo>
                  <a:lnTo>
                    <a:pt x="153" y="23143"/>
                  </a:lnTo>
                  <a:lnTo>
                    <a:pt x="433" y="24517"/>
                  </a:lnTo>
                  <a:lnTo>
                    <a:pt x="841" y="25841"/>
                  </a:lnTo>
                  <a:lnTo>
                    <a:pt x="1375" y="27089"/>
                  </a:lnTo>
                  <a:lnTo>
                    <a:pt x="2012" y="28285"/>
                  </a:lnTo>
                  <a:lnTo>
                    <a:pt x="2776" y="29405"/>
                  </a:lnTo>
                  <a:lnTo>
                    <a:pt x="3641" y="30449"/>
                  </a:lnTo>
                  <a:lnTo>
                    <a:pt x="4583" y="31391"/>
                  </a:lnTo>
                  <a:lnTo>
                    <a:pt x="5627" y="32257"/>
                  </a:lnTo>
                  <a:lnTo>
                    <a:pt x="6747" y="32995"/>
                  </a:lnTo>
                  <a:lnTo>
                    <a:pt x="7944" y="33657"/>
                  </a:lnTo>
                  <a:lnTo>
                    <a:pt x="9191" y="34192"/>
                  </a:lnTo>
                  <a:lnTo>
                    <a:pt x="10515" y="34599"/>
                  </a:lnTo>
                  <a:lnTo>
                    <a:pt x="11890" y="34879"/>
                  </a:lnTo>
                  <a:lnTo>
                    <a:pt x="13290" y="35006"/>
                  </a:lnTo>
                  <a:lnTo>
                    <a:pt x="14028" y="35032"/>
                  </a:lnTo>
                  <a:lnTo>
                    <a:pt x="14741" y="35006"/>
                  </a:lnTo>
                  <a:lnTo>
                    <a:pt x="16167" y="34879"/>
                  </a:lnTo>
                  <a:lnTo>
                    <a:pt x="17516" y="34599"/>
                  </a:lnTo>
                  <a:lnTo>
                    <a:pt x="18840" y="34192"/>
                  </a:lnTo>
                  <a:lnTo>
                    <a:pt x="20088" y="33657"/>
                  </a:lnTo>
                  <a:lnTo>
                    <a:pt x="21284" y="32995"/>
                  </a:lnTo>
                  <a:lnTo>
                    <a:pt x="22404" y="32257"/>
                  </a:lnTo>
                  <a:lnTo>
                    <a:pt x="23448" y="31391"/>
                  </a:lnTo>
                  <a:lnTo>
                    <a:pt x="24390" y="30449"/>
                  </a:lnTo>
                  <a:lnTo>
                    <a:pt x="25256" y="29405"/>
                  </a:lnTo>
                  <a:lnTo>
                    <a:pt x="26020" y="28285"/>
                  </a:lnTo>
                  <a:lnTo>
                    <a:pt x="26656" y="27089"/>
                  </a:lnTo>
                  <a:lnTo>
                    <a:pt x="27191" y="25841"/>
                  </a:lnTo>
                  <a:lnTo>
                    <a:pt x="27598" y="24517"/>
                  </a:lnTo>
                  <a:lnTo>
                    <a:pt x="27878" y="23143"/>
                  </a:lnTo>
                  <a:lnTo>
                    <a:pt x="28031" y="21717"/>
                  </a:lnTo>
                  <a:lnTo>
                    <a:pt x="28031" y="21004"/>
                  </a:lnTo>
                  <a:lnTo>
                    <a:pt x="28031" y="14028"/>
                  </a:lnTo>
                  <a:lnTo>
                    <a:pt x="28031" y="13316"/>
                  </a:lnTo>
                  <a:lnTo>
                    <a:pt x="27878" y="11890"/>
                  </a:lnTo>
                  <a:lnTo>
                    <a:pt x="27598" y="10515"/>
                  </a:lnTo>
                  <a:lnTo>
                    <a:pt x="27191" y="9191"/>
                  </a:lnTo>
                  <a:lnTo>
                    <a:pt x="26656" y="7944"/>
                  </a:lnTo>
                  <a:lnTo>
                    <a:pt x="26020" y="6747"/>
                  </a:lnTo>
                  <a:lnTo>
                    <a:pt x="25256" y="5627"/>
                  </a:lnTo>
                  <a:lnTo>
                    <a:pt x="24390" y="4583"/>
                  </a:lnTo>
                  <a:lnTo>
                    <a:pt x="23448" y="3641"/>
                  </a:lnTo>
                  <a:lnTo>
                    <a:pt x="22404" y="2776"/>
                  </a:lnTo>
                  <a:lnTo>
                    <a:pt x="21284" y="2037"/>
                  </a:lnTo>
                  <a:lnTo>
                    <a:pt x="20088" y="1375"/>
                  </a:lnTo>
                  <a:lnTo>
                    <a:pt x="18840" y="841"/>
                  </a:lnTo>
                  <a:lnTo>
                    <a:pt x="17516" y="433"/>
                  </a:lnTo>
                  <a:lnTo>
                    <a:pt x="16167" y="153"/>
                  </a:lnTo>
                  <a:lnTo>
                    <a:pt x="14741" y="26"/>
                  </a:lnTo>
                  <a:lnTo>
                    <a:pt x="14028" y="1"/>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3;p14">
              <a:extLst>
                <a:ext uri="{FF2B5EF4-FFF2-40B4-BE49-F238E27FC236}">
                  <a16:creationId xmlns:a16="http://schemas.microsoft.com/office/drawing/2014/main" id="{C5842E31-1F5B-2645-9144-8B56BB9061ED}"/>
                </a:ext>
              </a:extLst>
            </p:cNvPr>
            <p:cNvSpPr/>
            <p:nvPr/>
          </p:nvSpPr>
          <p:spPr>
            <a:xfrm>
              <a:off x="4458550" y="933425"/>
              <a:ext cx="91050" cy="90400"/>
            </a:xfrm>
            <a:custGeom>
              <a:avLst/>
              <a:gdLst/>
              <a:ahLst/>
              <a:cxnLst/>
              <a:rect l="l" t="t" r="r" b="b"/>
              <a:pathLst>
                <a:path w="3642" h="3616" extrusionOk="0">
                  <a:moveTo>
                    <a:pt x="1808" y="1"/>
                  </a:moveTo>
                  <a:lnTo>
                    <a:pt x="1452" y="26"/>
                  </a:lnTo>
                  <a:lnTo>
                    <a:pt x="790" y="281"/>
                  </a:lnTo>
                  <a:lnTo>
                    <a:pt x="306" y="790"/>
                  </a:lnTo>
                  <a:lnTo>
                    <a:pt x="26" y="1426"/>
                  </a:lnTo>
                  <a:lnTo>
                    <a:pt x="1" y="1808"/>
                  </a:lnTo>
                  <a:lnTo>
                    <a:pt x="26" y="2165"/>
                  </a:lnTo>
                  <a:lnTo>
                    <a:pt x="306" y="2827"/>
                  </a:lnTo>
                  <a:lnTo>
                    <a:pt x="790" y="3310"/>
                  </a:lnTo>
                  <a:lnTo>
                    <a:pt x="1452" y="3590"/>
                  </a:lnTo>
                  <a:lnTo>
                    <a:pt x="1808" y="3616"/>
                  </a:lnTo>
                  <a:lnTo>
                    <a:pt x="2190" y="3590"/>
                  </a:lnTo>
                  <a:lnTo>
                    <a:pt x="2826" y="3310"/>
                  </a:lnTo>
                  <a:lnTo>
                    <a:pt x="3336" y="2827"/>
                  </a:lnTo>
                  <a:lnTo>
                    <a:pt x="3616" y="2165"/>
                  </a:lnTo>
                  <a:lnTo>
                    <a:pt x="3641" y="1808"/>
                  </a:lnTo>
                  <a:lnTo>
                    <a:pt x="3616" y="1426"/>
                  </a:lnTo>
                  <a:lnTo>
                    <a:pt x="3336" y="790"/>
                  </a:lnTo>
                  <a:lnTo>
                    <a:pt x="2826" y="281"/>
                  </a:lnTo>
                  <a:lnTo>
                    <a:pt x="2190" y="26"/>
                  </a:lnTo>
                  <a:lnTo>
                    <a:pt x="180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4;p14">
              <a:extLst>
                <a:ext uri="{FF2B5EF4-FFF2-40B4-BE49-F238E27FC236}">
                  <a16:creationId xmlns:a16="http://schemas.microsoft.com/office/drawing/2014/main" id="{DB32BFAF-C5C3-2943-BD2F-8C0B7ABC5FDA}"/>
                </a:ext>
              </a:extLst>
            </p:cNvPr>
            <p:cNvSpPr/>
            <p:nvPr/>
          </p:nvSpPr>
          <p:spPr>
            <a:xfrm>
              <a:off x="4818800" y="933425"/>
              <a:ext cx="91025" cy="90400"/>
            </a:xfrm>
            <a:custGeom>
              <a:avLst/>
              <a:gdLst/>
              <a:ahLst/>
              <a:cxnLst/>
              <a:rect l="l" t="t" r="r" b="b"/>
              <a:pathLst>
                <a:path w="3641" h="3616" extrusionOk="0">
                  <a:moveTo>
                    <a:pt x="1833" y="1"/>
                  </a:moveTo>
                  <a:lnTo>
                    <a:pt x="1451" y="26"/>
                  </a:lnTo>
                  <a:lnTo>
                    <a:pt x="815" y="281"/>
                  </a:lnTo>
                  <a:lnTo>
                    <a:pt x="306" y="790"/>
                  </a:lnTo>
                  <a:lnTo>
                    <a:pt x="26" y="1426"/>
                  </a:lnTo>
                  <a:lnTo>
                    <a:pt x="0" y="1808"/>
                  </a:lnTo>
                  <a:lnTo>
                    <a:pt x="26" y="2165"/>
                  </a:lnTo>
                  <a:lnTo>
                    <a:pt x="306" y="2827"/>
                  </a:lnTo>
                  <a:lnTo>
                    <a:pt x="815" y="3310"/>
                  </a:lnTo>
                  <a:lnTo>
                    <a:pt x="1451" y="3590"/>
                  </a:lnTo>
                  <a:lnTo>
                    <a:pt x="1833" y="3616"/>
                  </a:lnTo>
                  <a:lnTo>
                    <a:pt x="2190" y="3590"/>
                  </a:lnTo>
                  <a:lnTo>
                    <a:pt x="2852" y="3310"/>
                  </a:lnTo>
                  <a:lnTo>
                    <a:pt x="3335" y="2827"/>
                  </a:lnTo>
                  <a:lnTo>
                    <a:pt x="3615" y="2165"/>
                  </a:lnTo>
                  <a:lnTo>
                    <a:pt x="3641" y="1808"/>
                  </a:lnTo>
                  <a:lnTo>
                    <a:pt x="3615" y="1426"/>
                  </a:lnTo>
                  <a:lnTo>
                    <a:pt x="3335" y="790"/>
                  </a:lnTo>
                  <a:lnTo>
                    <a:pt x="2852" y="281"/>
                  </a:lnTo>
                  <a:lnTo>
                    <a:pt x="2190" y="26"/>
                  </a:lnTo>
                  <a:lnTo>
                    <a:pt x="1833"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5;p14">
              <a:extLst>
                <a:ext uri="{FF2B5EF4-FFF2-40B4-BE49-F238E27FC236}">
                  <a16:creationId xmlns:a16="http://schemas.microsoft.com/office/drawing/2014/main" id="{AB63432B-180B-9342-B26A-5247A07A0027}"/>
                </a:ext>
              </a:extLst>
            </p:cNvPr>
            <p:cNvSpPr/>
            <p:nvPr/>
          </p:nvSpPr>
          <p:spPr>
            <a:xfrm>
              <a:off x="4163225" y="1359225"/>
              <a:ext cx="1041925" cy="210050"/>
            </a:xfrm>
            <a:custGeom>
              <a:avLst/>
              <a:gdLst/>
              <a:ahLst/>
              <a:cxnLst/>
              <a:rect l="l" t="t" r="r" b="b"/>
              <a:pathLst>
                <a:path w="41677" h="8402" extrusionOk="0">
                  <a:moveTo>
                    <a:pt x="16625" y="1"/>
                  </a:moveTo>
                  <a:lnTo>
                    <a:pt x="12297" y="153"/>
                  </a:lnTo>
                  <a:lnTo>
                    <a:pt x="11177" y="179"/>
                  </a:lnTo>
                  <a:lnTo>
                    <a:pt x="9115" y="484"/>
                  </a:lnTo>
                  <a:lnTo>
                    <a:pt x="7307" y="1070"/>
                  </a:lnTo>
                  <a:lnTo>
                    <a:pt x="5678" y="1910"/>
                  </a:lnTo>
                  <a:lnTo>
                    <a:pt x="4227" y="2979"/>
                  </a:lnTo>
                  <a:lnTo>
                    <a:pt x="2903" y="4303"/>
                  </a:lnTo>
                  <a:lnTo>
                    <a:pt x="1681" y="5805"/>
                  </a:lnTo>
                  <a:lnTo>
                    <a:pt x="535" y="7485"/>
                  </a:lnTo>
                  <a:lnTo>
                    <a:pt x="1" y="8402"/>
                  </a:lnTo>
                  <a:lnTo>
                    <a:pt x="41677" y="8402"/>
                  </a:lnTo>
                  <a:lnTo>
                    <a:pt x="41142" y="7485"/>
                  </a:lnTo>
                  <a:lnTo>
                    <a:pt x="39996" y="5805"/>
                  </a:lnTo>
                  <a:lnTo>
                    <a:pt x="38774" y="4303"/>
                  </a:lnTo>
                  <a:lnTo>
                    <a:pt x="37451" y="2979"/>
                  </a:lnTo>
                  <a:lnTo>
                    <a:pt x="35999" y="1910"/>
                  </a:lnTo>
                  <a:lnTo>
                    <a:pt x="34370" y="1070"/>
                  </a:lnTo>
                  <a:lnTo>
                    <a:pt x="32563" y="484"/>
                  </a:lnTo>
                  <a:lnTo>
                    <a:pt x="30500" y="179"/>
                  </a:lnTo>
                  <a:lnTo>
                    <a:pt x="29380" y="153"/>
                  </a:lnTo>
                  <a:lnTo>
                    <a:pt x="25052" y="1"/>
                  </a:lnTo>
                  <a:lnTo>
                    <a:pt x="25027" y="433"/>
                  </a:lnTo>
                  <a:lnTo>
                    <a:pt x="24874" y="1248"/>
                  </a:lnTo>
                  <a:lnTo>
                    <a:pt x="24543" y="2012"/>
                  </a:lnTo>
                  <a:lnTo>
                    <a:pt x="24085" y="2674"/>
                  </a:lnTo>
                  <a:lnTo>
                    <a:pt x="23525" y="3259"/>
                  </a:lnTo>
                  <a:lnTo>
                    <a:pt x="22863" y="3692"/>
                  </a:lnTo>
                  <a:lnTo>
                    <a:pt x="22099" y="4023"/>
                  </a:lnTo>
                  <a:lnTo>
                    <a:pt x="21284" y="4201"/>
                  </a:lnTo>
                  <a:lnTo>
                    <a:pt x="20419" y="4201"/>
                  </a:lnTo>
                  <a:lnTo>
                    <a:pt x="19579" y="4023"/>
                  </a:lnTo>
                  <a:lnTo>
                    <a:pt x="18840" y="3692"/>
                  </a:lnTo>
                  <a:lnTo>
                    <a:pt x="18153" y="3259"/>
                  </a:lnTo>
                  <a:lnTo>
                    <a:pt x="17593" y="2674"/>
                  </a:lnTo>
                  <a:lnTo>
                    <a:pt x="17134" y="2012"/>
                  </a:lnTo>
                  <a:lnTo>
                    <a:pt x="16803" y="1248"/>
                  </a:lnTo>
                  <a:lnTo>
                    <a:pt x="16651" y="433"/>
                  </a:lnTo>
                  <a:lnTo>
                    <a:pt x="16625"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6;p14">
              <a:extLst>
                <a:ext uri="{FF2B5EF4-FFF2-40B4-BE49-F238E27FC236}">
                  <a16:creationId xmlns:a16="http://schemas.microsoft.com/office/drawing/2014/main" id="{126EF83A-9213-3741-961D-80F55E83B0C4}"/>
                </a:ext>
              </a:extLst>
            </p:cNvPr>
            <p:cNvSpPr/>
            <p:nvPr/>
          </p:nvSpPr>
          <p:spPr>
            <a:xfrm>
              <a:off x="4540025" y="1359225"/>
              <a:ext cx="288350" cy="148950"/>
            </a:xfrm>
            <a:custGeom>
              <a:avLst/>
              <a:gdLst/>
              <a:ahLst/>
              <a:cxnLst/>
              <a:rect l="l" t="t" r="r" b="b"/>
              <a:pathLst>
                <a:path w="11534" h="5958" extrusionOk="0">
                  <a:moveTo>
                    <a:pt x="1553" y="1"/>
                  </a:moveTo>
                  <a:lnTo>
                    <a:pt x="0" y="51"/>
                  </a:lnTo>
                  <a:lnTo>
                    <a:pt x="0" y="128"/>
                  </a:lnTo>
                  <a:lnTo>
                    <a:pt x="0" y="179"/>
                  </a:lnTo>
                  <a:lnTo>
                    <a:pt x="0" y="790"/>
                  </a:lnTo>
                  <a:lnTo>
                    <a:pt x="255" y="1910"/>
                  </a:lnTo>
                  <a:lnTo>
                    <a:pt x="688" y="2954"/>
                  </a:lnTo>
                  <a:lnTo>
                    <a:pt x="1299" y="3870"/>
                  </a:lnTo>
                  <a:lnTo>
                    <a:pt x="2088" y="4659"/>
                  </a:lnTo>
                  <a:lnTo>
                    <a:pt x="3004" y="5270"/>
                  </a:lnTo>
                  <a:lnTo>
                    <a:pt x="4048" y="5703"/>
                  </a:lnTo>
                  <a:lnTo>
                    <a:pt x="5168" y="5958"/>
                  </a:lnTo>
                  <a:lnTo>
                    <a:pt x="6365" y="5958"/>
                  </a:lnTo>
                  <a:lnTo>
                    <a:pt x="7485" y="5703"/>
                  </a:lnTo>
                  <a:lnTo>
                    <a:pt x="8529" y="5270"/>
                  </a:lnTo>
                  <a:lnTo>
                    <a:pt x="9446" y="4659"/>
                  </a:lnTo>
                  <a:lnTo>
                    <a:pt x="10235" y="3870"/>
                  </a:lnTo>
                  <a:lnTo>
                    <a:pt x="10846" y="2954"/>
                  </a:lnTo>
                  <a:lnTo>
                    <a:pt x="11304" y="1910"/>
                  </a:lnTo>
                  <a:lnTo>
                    <a:pt x="11533" y="790"/>
                  </a:lnTo>
                  <a:lnTo>
                    <a:pt x="11533" y="179"/>
                  </a:lnTo>
                  <a:lnTo>
                    <a:pt x="11533" y="128"/>
                  </a:lnTo>
                  <a:lnTo>
                    <a:pt x="11533" y="51"/>
                  </a:lnTo>
                  <a:lnTo>
                    <a:pt x="9980" y="1"/>
                  </a:lnTo>
                  <a:lnTo>
                    <a:pt x="9955" y="433"/>
                  </a:lnTo>
                  <a:lnTo>
                    <a:pt x="9802" y="1248"/>
                  </a:lnTo>
                  <a:lnTo>
                    <a:pt x="9471" y="2012"/>
                  </a:lnTo>
                  <a:lnTo>
                    <a:pt x="9013" y="2674"/>
                  </a:lnTo>
                  <a:lnTo>
                    <a:pt x="8453" y="3259"/>
                  </a:lnTo>
                  <a:lnTo>
                    <a:pt x="7791" y="3692"/>
                  </a:lnTo>
                  <a:lnTo>
                    <a:pt x="7027" y="4023"/>
                  </a:lnTo>
                  <a:lnTo>
                    <a:pt x="6212" y="4201"/>
                  </a:lnTo>
                  <a:lnTo>
                    <a:pt x="5347" y="4201"/>
                  </a:lnTo>
                  <a:lnTo>
                    <a:pt x="4507" y="4023"/>
                  </a:lnTo>
                  <a:lnTo>
                    <a:pt x="3768" y="3692"/>
                  </a:lnTo>
                  <a:lnTo>
                    <a:pt x="3081" y="3259"/>
                  </a:lnTo>
                  <a:lnTo>
                    <a:pt x="2521" y="2674"/>
                  </a:lnTo>
                  <a:lnTo>
                    <a:pt x="2062" y="2012"/>
                  </a:lnTo>
                  <a:lnTo>
                    <a:pt x="1731" y="1248"/>
                  </a:lnTo>
                  <a:lnTo>
                    <a:pt x="1579" y="433"/>
                  </a:lnTo>
                  <a:lnTo>
                    <a:pt x="1553" y="1"/>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p14">
              <a:extLst>
                <a:ext uri="{FF2B5EF4-FFF2-40B4-BE49-F238E27FC236}">
                  <a16:creationId xmlns:a16="http://schemas.microsoft.com/office/drawing/2014/main" id="{854658D4-259A-E646-B569-FE5490146EC1}"/>
                </a:ext>
              </a:extLst>
            </p:cNvPr>
            <p:cNvSpPr/>
            <p:nvPr/>
          </p:nvSpPr>
          <p:spPr>
            <a:xfrm>
              <a:off x="4632300" y="974800"/>
              <a:ext cx="99950" cy="119675"/>
            </a:xfrm>
            <a:custGeom>
              <a:avLst/>
              <a:gdLst/>
              <a:ahLst/>
              <a:cxnLst/>
              <a:rect l="l" t="t" r="r" b="b"/>
              <a:pathLst>
                <a:path w="3998" h="4787" extrusionOk="0">
                  <a:moveTo>
                    <a:pt x="1885" y="0"/>
                  </a:moveTo>
                  <a:lnTo>
                    <a:pt x="1656" y="306"/>
                  </a:lnTo>
                  <a:lnTo>
                    <a:pt x="1579" y="586"/>
                  </a:lnTo>
                  <a:lnTo>
                    <a:pt x="26" y="4252"/>
                  </a:lnTo>
                  <a:lnTo>
                    <a:pt x="1" y="4303"/>
                  </a:lnTo>
                  <a:lnTo>
                    <a:pt x="1" y="4354"/>
                  </a:lnTo>
                  <a:lnTo>
                    <a:pt x="485" y="4558"/>
                  </a:lnTo>
                  <a:lnTo>
                    <a:pt x="1503" y="4787"/>
                  </a:lnTo>
                  <a:lnTo>
                    <a:pt x="2521" y="4787"/>
                  </a:lnTo>
                  <a:lnTo>
                    <a:pt x="3514" y="4558"/>
                  </a:lnTo>
                  <a:lnTo>
                    <a:pt x="3998" y="4354"/>
                  </a:lnTo>
                  <a:lnTo>
                    <a:pt x="3998" y="4303"/>
                  </a:lnTo>
                  <a:lnTo>
                    <a:pt x="3998" y="4252"/>
                  </a:lnTo>
                  <a:lnTo>
                    <a:pt x="2445" y="586"/>
                  </a:lnTo>
                  <a:lnTo>
                    <a:pt x="2343" y="306"/>
                  </a:lnTo>
                  <a:lnTo>
                    <a:pt x="2114" y="0"/>
                  </a:lnTo>
                  <a:close/>
                </a:path>
              </a:pathLst>
            </a:custGeom>
            <a:solidFill>
              <a:srgbClr val="825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8;p14">
              <a:extLst>
                <a:ext uri="{FF2B5EF4-FFF2-40B4-BE49-F238E27FC236}">
                  <a16:creationId xmlns:a16="http://schemas.microsoft.com/office/drawing/2014/main" id="{88B4F665-2932-A746-A1B7-91ED3C64E3B3}"/>
                </a:ext>
              </a:extLst>
            </p:cNvPr>
            <p:cNvSpPr/>
            <p:nvPr/>
          </p:nvSpPr>
          <p:spPr>
            <a:xfrm>
              <a:off x="4632300" y="1083625"/>
              <a:ext cx="99950" cy="37575"/>
            </a:xfrm>
            <a:custGeom>
              <a:avLst/>
              <a:gdLst/>
              <a:ahLst/>
              <a:cxnLst/>
              <a:rect l="l" t="t" r="r" b="b"/>
              <a:pathLst>
                <a:path w="3998" h="1503" extrusionOk="0">
                  <a:moveTo>
                    <a:pt x="1" y="1"/>
                  </a:moveTo>
                  <a:lnTo>
                    <a:pt x="1" y="306"/>
                  </a:lnTo>
                  <a:lnTo>
                    <a:pt x="357" y="841"/>
                  </a:lnTo>
                  <a:lnTo>
                    <a:pt x="917" y="1248"/>
                  </a:lnTo>
                  <a:lnTo>
                    <a:pt x="1579" y="1477"/>
                  </a:lnTo>
                  <a:lnTo>
                    <a:pt x="1834" y="1503"/>
                  </a:lnTo>
                  <a:lnTo>
                    <a:pt x="2165" y="1503"/>
                  </a:lnTo>
                  <a:lnTo>
                    <a:pt x="2445" y="1477"/>
                  </a:lnTo>
                  <a:lnTo>
                    <a:pt x="3081" y="1248"/>
                  </a:lnTo>
                  <a:lnTo>
                    <a:pt x="3667" y="841"/>
                  </a:lnTo>
                  <a:lnTo>
                    <a:pt x="3998" y="306"/>
                  </a:lnTo>
                  <a:lnTo>
                    <a:pt x="3998" y="1"/>
                  </a:lnTo>
                  <a:lnTo>
                    <a:pt x="3514" y="205"/>
                  </a:lnTo>
                  <a:lnTo>
                    <a:pt x="2521" y="434"/>
                  </a:lnTo>
                  <a:lnTo>
                    <a:pt x="1503" y="434"/>
                  </a:lnTo>
                  <a:lnTo>
                    <a:pt x="485" y="205"/>
                  </a:lnTo>
                  <a:lnTo>
                    <a:pt x="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9;p14">
              <a:extLst>
                <a:ext uri="{FF2B5EF4-FFF2-40B4-BE49-F238E27FC236}">
                  <a16:creationId xmlns:a16="http://schemas.microsoft.com/office/drawing/2014/main" id="{6283C35E-36A4-5740-83BF-2D87A09BC6E4}"/>
                </a:ext>
              </a:extLst>
            </p:cNvPr>
            <p:cNvSpPr/>
            <p:nvPr/>
          </p:nvSpPr>
          <p:spPr>
            <a:xfrm>
              <a:off x="4477650" y="949350"/>
              <a:ext cx="26125" cy="26100"/>
            </a:xfrm>
            <a:custGeom>
              <a:avLst/>
              <a:gdLst/>
              <a:ahLst/>
              <a:cxnLst/>
              <a:rect l="l" t="t" r="r" b="b"/>
              <a:pathLst>
                <a:path w="1045" h="1044" extrusionOk="0">
                  <a:moveTo>
                    <a:pt x="510" y="0"/>
                  </a:moveTo>
                  <a:lnTo>
                    <a:pt x="306" y="26"/>
                  </a:lnTo>
                  <a:lnTo>
                    <a:pt x="26" y="306"/>
                  </a:lnTo>
                  <a:lnTo>
                    <a:pt x="0" y="509"/>
                  </a:lnTo>
                  <a:lnTo>
                    <a:pt x="26" y="738"/>
                  </a:lnTo>
                  <a:lnTo>
                    <a:pt x="306" y="1018"/>
                  </a:lnTo>
                  <a:lnTo>
                    <a:pt x="510" y="1044"/>
                  </a:lnTo>
                  <a:lnTo>
                    <a:pt x="739" y="1018"/>
                  </a:lnTo>
                  <a:lnTo>
                    <a:pt x="1019" y="738"/>
                  </a:lnTo>
                  <a:lnTo>
                    <a:pt x="1044" y="509"/>
                  </a:lnTo>
                  <a:lnTo>
                    <a:pt x="1019" y="306"/>
                  </a:lnTo>
                  <a:lnTo>
                    <a:pt x="739" y="26"/>
                  </a:lnTo>
                  <a:lnTo>
                    <a:pt x="5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0;p14">
              <a:extLst>
                <a:ext uri="{FF2B5EF4-FFF2-40B4-BE49-F238E27FC236}">
                  <a16:creationId xmlns:a16="http://schemas.microsoft.com/office/drawing/2014/main" id="{FECEA100-AB1C-A44A-8B81-E80C0CFFA205}"/>
                </a:ext>
              </a:extLst>
            </p:cNvPr>
            <p:cNvSpPr/>
            <p:nvPr/>
          </p:nvSpPr>
          <p:spPr>
            <a:xfrm>
              <a:off x="4837900" y="949350"/>
              <a:ext cx="26750" cy="26100"/>
            </a:xfrm>
            <a:custGeom>
              <a:avLst/>
              <a:gdLst/>
              <a:ahLst/>
              <a:cxnLst/>
              <a:rect l="l" t="t" r="r" b="b"/>
              <a:pathLst>
                <a:path w="1070" h="1044" extrusionOk="0">
                  <a:moveTo>
                    <a:pt x="535" y="0"/>
                  </a:moveTo>
                  <a:lnTo>
                    <a:pt x="331" y="26"/>
                  </a:lnTo>
                  <a:lnTo>
                    <a:pt x="25" y="306"/>
                  </a:lnTo>
                  <a:lnTo>
                    <a:pt x="0" y="509"/>
                  </a:lnTo>
                  <a:lnTo>
                    <a:pt x="25" y="738"/>
                  </a:lnTo>
                  <a:lnTo>
                    <a:pt x="331" y="1018"/>
                  </a:lnTo>
                  <a:lnTo>
                    <a:pt x="535" y="1044"/>
                  </a:lnTo>
                  <a:lnTo>
                    <a:pt x="738" y="1018"/>
                  </a:lnTo>
                  <a:lnTo>
                    <a:pt x="1044" y="738"/>
                  </a:lnTo>
                  <a:lnTo>
                    <a:pt x="1069" y="509"/>
                  </a:lnTo>
                  <a:lnTo>
                    <a:pt x="1044"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71;p14">
              <a:extLst>
                <a:ext uri="{FF2B5EF4-FFF2-40B4-BE49-F238E27FC236}">
                  <a16:creationId xmlns:a16="http://schemas.microsoft.com/office/drawing/2014/main" id="{32165FCE-316A-9A4F-8255-052E18952ACD}"/>
                </a:ext>
              </a:extLst>
            </p:cNvPr>
            <p:cNvSpPr/>
            <p:nvPr/>
          </p:nvSpPr>
          <p:spPr>
            <a:xfrm>
              <a:off x="4431175" y="1037175"/>
              <a:ext cx="145775" cy="68750"/>
            </a:xfrm>
            <a:custGeom>
              <a:avLst/>
              <a:gdLst/>
              <a:ahLst/>
              <a:cxnLst/>
              <a:rect l="l" t="t" r="r" b="b"/>
              <a:pathLst>
                <a:path w="5831" h="2750" extrusionOk="0">
                  <a:moveTo>
                    <a:pt x="1350" y="0"/>
                  </a:moveTo>
                  <a:lnTo>
                    <a:pt x="1096" y="26"/>
                  </a:lnTo>
                  <a:lnTo>
                    <a:pt x="586" y="229"/>
                  </a:lnTo>
                  <a:lnTo>
                    <a:pt x="230" y="611"/>
                  </a:lnTo>
                  <a:lnTo>
                    <a:pt x="1" y="1095"/>
                  </a:lnTo>
                  <a:lnTo>
                    <a:pt x="1" y="1375"/>
                  </a:lnTo>
                  <a:lnTo>
                    <a:pt x="1" y="1655"/>
                  </a:lnTo>
                  <a:lnTo>
                    <a:pt x="230" y="2164"/>
                  </a:lnTo>
                  <a:lnTo>
                    <a:pt x="586" y="2521"/>
                  </a:lnTo>
                  <a:lnTo>
                    <a:pt x="1096" y="2750"/>
                  </a:lnTo>
                  <a:lnTo>
                    <a:pt x="4736" y="2750"/>
                  </a:lnTo>
                  <a:lnTo>
                    <a:pt x="5220" y="2521"/>
                  </a:lnTo>
                  <a:lnTo>
                    <a:pt x="5602" y="2164"/>
                  </a:lnTo>
                  <a:lnTo>
                    <a:pt x="5805" y="1655"/>
                  </a:lnTo>
                  <a:lnTo>
                    <a:pt x="5831" y="1375"/>
                  </a:lnTo>
                  <a:lnTo>
                    <a:pt x="5805" y="1095"/>
                  </a:lnTo>
                  <a:lnTo>
                    <a:pt x="5602" y="611"/>
                  </a:lnTo>
                  <a:lnTo>
                    <a:pt x="5220" y="229"/>
                  </a:lnTo>
                  <a:lnTo>
                    <a:pt x="4736" y="26"/>
                  </a:lnTo>
                  <a:lnTo>
                    <a:pt x="4456"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72;p14">
              <a:extLst>
                <a:ext uri="{FF2B5EF4-FFF2-40B4-BE49-F238E27FC236}">
                  <a16:creationId xmlns:a16="http://schemas.microsoft.com/office/drawing/2014/main" id="{3E2D7A54-78DB-C443-899C-68BD2B2D5359}"/>
                </a:ext>
              </a:extLst>
            </p:cNvPr>
            <p:cNvSpPr/>
            <p:nvPr/>
          </p:nvSpPr>
          <p:spPr>
            <a:xfrm>
              <a:off x="4791425" y="1037175"/>
              <a:ext cx="146425" cy="68750"/>
            </a:xfrm>
            <a:custGeom>
              <a:avLst/>
              <a:gdLst/>
              <a:ahLst/>
              <a:cxnLst/>
              <a:rect l="l" t="t" r="r" b="b"/>
              <a:pathLst>
                <a:path w="5857" h="2750" extrusionOk="0">
                  <a:moveTo>
                    <a:pt x="1375" y="0"/>
                  </a:moveTo>
                  <a:lnTo>
                    <a:pt x="1095" y="26"/>
                  </a:lnTo>
                  <a:lnTo>
                    <a:pt x="612" y="229"/>
                  </a:lnTo>
                  <a:lnTo>
                    <a:pt x="230" y="611"/>
                  </a:lnTo>
                  <a:lnTo>
                    <a:pt x="26" y="1095"/>
                  </a:lnTo>
                  <a:lnTo>
                    <a:pt x="1" y="1375"/>
                  </a:lnTo>
                  <a:lnTo>
                    <a:pt x="26" y="1655"/>
                  </a:lnTo>
                  <a:lnTo>
                    <a:pt x="230" y="2164"/>
                  </a:lnTo>
                  <a:lnTo>
                    <a:pt x="612" y="2521"/>
                  </a:lnTo>
                  <a:lnTo>
                    <a:pt x="1095" y="2750"/>
                  </a:lnTo>
                  <a:lnTo>
                    <a:pt x="4761" y="2750"/>
                  </a:lnTo>
                  <a:lnTo>
                    <a:pt x="5245" y="2521"/>
                  </a:lnTo>
                  <a:lnTo>
                    <a:pt x="5627" y="2164"/>
                  </a:lnTo>
                  <a:lnTo>
                    <a:pt x="5831" y="1655"/>
                  </a:lnTo>
                  <a:lnTo>
                    <a:pt x="5856" y="1375"/>
                  </a:lnTo>
                  <a:lnTo>
                    <a:pt x="5831" y="1095"/>
                  </a:lnTo>
                  <a:lnTo>
                    <a:pt x="5627" y="611"/>
                  </a:lnTo>
                  <a:lnTo>
                    <a:pt x="5245" y="229"/>
                  </a:lnTo>
                  <a:lnTo>
                    <a:pt x="4761" y="26"/>
                  </a:lnTo>
                  <a:lnTo>
                    <a:pt x="4481" y="0"/>
                  </a:lnTo>
                  <a:close/>
                </a:path>
              </a:pathLst>
            </a:custGeom>
            <a:solidFill>
              <a:srgbClr val="6E2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73;p14">
              <a:extLst>
                <a:ext uri="{FF2B5EF4-FFF2-40B4-BE49-F238E27FC236}">
                  <a16:creationId xmlns:a16="http://schemas.microsoft.com/office/drawing/2014/main" id="{85944F69-867F-AC4F-9929-201F96F61BCB}"/>
                </a:ext>
              </a:extLst>
            </p:cNvPr>
            <p:cNvSpPr/>
            <p:nvPr/>
          </p:nvSpPr>
          <p:spPr>
            <a:xfrm>
              <a:off x="4448375" y="857050"/>
              <a:ext cx="110775" cy="21675"/>
            </a:xfrm>
            <a:custGeom>
              <a:avLst/>
              <a:gdLst/>
              <a:ahLst/>
              <a:cxnLst/>
              <a:rect l="l" t="t" r="r" b="b"/>
              <a:pathLst>
                <a:path w="4431" h="867" fill="none" extrusionOk="0">
                  <a:moveTo>
                    <a:pt x="4430" y="866"/>
                  </a:moveTo>
                  <a:lnTo>
                    <a:pt x="4201" y="662"/>
                  </a:lnTo>
                  <a:lnTo>
                    <a:pt x="3666" y="306"/>
                  </a:lnTo>
                  <a:lnTo>
                    <a:pt x="2826" y="1"/>
                  </a:lnTo>
                  <a:lnTo>
                    <a:pt x="1630" y="1"/>
                  </a:lnTo>
                  <a:lnTo>
                    <a:pt x="764" y="306"/>
                  </a:lnTo>
                  <a:lnTo>
                    <a:pt x="255"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74;p14">
              <a:extLst>
                <a:ext uri="{FF2B5EF4-FFF2-40B4-BE49-F238E27FC236}">
                  <a16:creationId xmlns:a16="http://schemas.microsoft.com/office/drawing/2014/main" id="{DC0EC534-5561-E249-B7A1-BBD17F10A6F6}"/>
                </a:ext>
              </a:extLst>
            </p:cNvPr>
            <p:cNvSpPr/>
            <p:nvPr/>
          </p:nvSpPr>
          <p:spPr>
            <a:xfrm>
              <a:off x="4809250" y="857050"/>
              <a:ext cx="110775" cy="21675"/>
            </a:xfrm>
            <a:custGeom>
              <a:avLst/>
              <a:gdLst/>
              <a:ahLst/>
              <a:cxnLst/>
              <a:rect l="l" t="t" r="r" b="b"/>
              <a:pathLst>
                <a:path w="4431" h="867" fill="none" extrusionOk="0">
                  <a:moveTo>
                    <a:pt x="4430" y="866"/>
                  </a:moveTo>
                  <a:lnTo>
                    <a:pt x="4176" y="662"/>
                  </a:lnTo>
                  <a:lnTo>
                    <a:pt x="3666" y="306"/>
                  </a:lnTo>
                  <a:lnTo>
                    <a:pt x="2801" y="1"/>
                  </a:lnTo>
                  <a:lnTo>
                    <a:pt x="1604" y="1"/>
                  </a:lnTo>
                  <a:lnTo>
                    <a:pt x="764" y="306"/>
                  </a:lnTo>
                  <a:lnTo>
                    <a:pt x="230" y="662"/>
                  </a:lnTo>
                  <a:lnTo>
                    <a:pt x="0" y="866"/>
                  </a:lnTo>
                </a:path>
              </a:pathLst>
            </a:custGeom>
            <a:noFill/>
            <a:ln w="38100" cap="rnd" cmpd="sng">
              <a:solidFill>
                <a:srgbClr val="14090B"/>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5;p14">
              <a:extLst>
                <a:ext uri="{FF2B5EF4-FFF2-40B4-BE49-F238E27FC236}">
                  <a16:creationId xmlns:a16="http://schemas.microsoft.com/office/drawing/2014/main" id="{56E78447-6858-B648-9933-ACF83DDBA021}"/>
                </a:ext>
              </a:extLst>
            </p:cNvPr>
            <p:cNvSpPr/>
            <p:nvPr/>
          </p:nvSpPr>
          <p:spPr>
            <a:xfrm>
              <a:off x="4622125" y="1161925"/>
              <a:ext cx="124125" cy="35650"/>
            </a:xfrm>
            <a:custGeom>
              <a:avLst/>
              <a:gdLst/>
              <a:ahLst/>
              <a:cxnLst/>
              <a:rect l="l" t="t" r="r" b="b"/>
              <a:pathLst>
                <a:path w="4965" h="1426" fill="none" extrusionOk="0">
                  <a:moveTo>
                    <a:pt x="0" y="0"/>
                  </a:moveTo>
                  <a:lnTo>
                    <a:pt x="153" y="306"/>
                  </a:lnTo>
                  <a:lnTo>
                    <a:pt x="637" y="815"/>
                  </a:lnTo>
                  <a:lnTo>
                    <a:pt x="1273" y="1197"/>
                  </a:lnTo>
                  <a:lnTo>
                    <a:pt x="2063" y="1426"/>
                  </a:lnTo>
                  <a:lnTo>
                    <a:pt x="2495" y="1426"/>
                  </a:lnTo>
                  <a:lnTo>
                    <a:pt x="2903" y="1426"/>
                  </a:lnTo>
                  <a:lnTo>
                    <a:pt x="3692" y="1222"/>
                  </a:lnTo>
                  <a:lnTo>
                    <a:pt x="4328" y="840"/>
                  </a:lnTo>
                  <a:lnTo>
                    <a:pt x="4812" y="331"/>
                  </a:lnTo>
                  <a:lnTo>
                    <a:pt x="4965" y="26"/>
                  </a:lnTo>
                </a:path>
              </a:pathLst>
            </a:custGeom>
            <a:noFill/>
            <a:ln w="38100" cap="rnd" cmpd="sng">
              <a:solidFill>
                <a:srgbClr val="5A1016"/>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76;p14">
              <a:extLst>
                <a:ext uri="{FF2B5EF4-FFF2-40B4-BE49-F238E27FC236}">
                  <a16:creationId xmlns:a16="http://schemas.microsoft.com/office/drawing/2014/main" id="{71293940-B81F-C044-BF26-0908F6D32E66}"/>
                </a:ext>
              </a:extLst>
            </p:cNvPr>
            <p:cNvSpPr/>
            <p:nvPr/>
          </p:nvSpPr>
          <p:spPr>
            <a:xfrm>
              <a:off x="4258075" y="405800"/>
              <a:ext cx="852250" cy="528300"/>
            </a:xfrm>
            <a:custGeom>
              <a:avLst/>
              <a:gdLst/>
              <a:ahLst/>
              <a:cxnLst/>
              <a:rect l="l" t="t" r="r" b="b"/>
              <a:pathLst>
                <a:path w="34090" h="21132" extrusionOk="0">
                  <a:moveTo>
                    <a:pt x="17185" y="0"/>
                  </a:moveTo>
                  <a:lnTo>
                    <a:pt x="16370" y="51"/>
                  </a:lnTo>
                  <a:lnTo>
                    <a:pt x="14741" y="153"/>
                  </a:lnTo>
                  <a:lnTo>
                    <a:pt x="11864" y="739"/>
                  </a:lnTo>
                  <a:lnTo>
                    <a:pt x="9369" y="1681"/>
                  </a:lnTo>
                  <a:lnTo>
                    <a:pt x="7256" y="2928"/>
                  </a:lnTo>
                  <a:lnTo>
                    <a:pt x="5499" y="4430"/>
                  </a:lnTo>
                  <a:lnTo>
                    <a:pt x="4023" y="6110"/>
                  </a:lnTo>
                  <a:lnTo>
                    <a:pt x="2851" y="7943"/>
                  </a:lnTo>
                  <a:lnTo>
                    <a:pt x="1935" y="9827"/>
                  </a:lnTo>
                  <a:lnTo>
                    <a:pt x="1222" y="11762"/>
                  </a:lnTo>
                  <a:lnTo>
                    <a:pt x="738" y="13621"/>
                  </a:lnTo>
                  <a:lnTo>
                    <a:pt x="255" y="16268"/>
                  </a:lnTo>
                  <a:lnTo>
                    <a:pt x="0" y="20291"/>
                  </a:lnTo>
                  <a:lnTo>
                    <a:pt x="51" y="20902"/>
                  </a:lnTo>
                  <a:lnTo>
                    <a:pt x="407" y="20978"/>
                  </a:lnTo>
                  <a:lnTo>
                    <a:pt x="1171" y="20978"/>
                  </a:lnTo>
                  <a:lnTo>
                    <a:pt x="1909" y="20826"/>
                  </a:lnTo>
                  <a:lnTo>
                    <a:pt x="2622" y="20520"/>
                  </a:lnTo>
                  <a:lnTo>
                    <a:pt x="3259" y="20087"/>
                  </a:lnTo>
                  <a:lnTo>
                    <a:pt x="3768" y="19502"/>
                  </a:lnTo>
                  <a:lnTo>
                    <a:pt x="4175" y="18814"/>
                  </a:lnTo>
                  <a:lnTo>
                    <a:pt x="4379" y="18000"/>
                  </a:lnTo>
                  <a:lnTo>
                    <a:pt x="4379" y="17541"/>
                  </a:lnTo>
                  <a:lnTo>
                    <a:pt x="4812" y="17363"/>
                  </a:lnTo>
                  <a:lnTo>
                    <a:pt x="5499" y="16727"/>
                  </a:lnTo>
                  <a:lnTo>
                    <a:pt x="5703" y="16294"/>
                  </a:lnTo>
                  <a:lnTo>
                    <a:pt x="5830" y="15810"/>
                  </a:lnTo>
                  <a:lnTo>
                    <a:pt x="5728" y="14868"/>
                  </a:lnTo>
                  <a:lnTo>
                    <a:pt x="5525" y="14461"/>
                  </a:lnTo>
                  <a:lnTo>
                    <a:pt x="5983" y="14435"/>
                  </a:lnTo>
                  <a:lnTo>
                    <a:pt x="6848" y="14028"/>
                  </a:lnTo>
                  <a:lnTo>
                    <a:pt x="7205" y="13672"/>
                  </a:lnTo>
                  <a:lnTo>
                    <a:pt x="7485" y="13264"/>
                  </a:lnTo>
                  <a:lnTo>
                    <a:pt x="7689" y="12297"/>
                  </a:lnTo>
                  <a:lnTo>
                    <a:pt x="7612" y="11839"/>
                  </a:lnTo>
                  <a:lnTo>
                    <a:pt x="8070" y="11940"/>
                  </a:lnTo>
                  <a:lnTo>
                    <a:pt x="9038" y="11813"/>
                  </a:lnTo>
                  <a:lnTo>
                    <a:pt x="9496" y="11559"/>
                  </a:lnTo>
                  <a:lnTo>
                    <a:pt x="9700" y="11406"/>
                  </a:lnTo>
                  <a:lnTo>
                    <a:pt x="10031" y="11024"/>
                  </a:lnTo>
                  <a:lnTo>
                    <a:pt x="10362" y="10362"/>
                  </a:lnTo>
                  <a:lnTo>
                    <a:pt x="10413" y="9878"/>
                  </a:lnTo>
                  <a:lnTo>
                    <a:pt x="10820" y="10133"/>
                  </a:lnTo>
                  <a:lnTo>
                    <a:pt x="11558" y="10235"/>
                  </a:lnTo>
                  <a:lnTo>
                    <a:pt x="12068" y="10184"/>
                  </a:lnTo>
                  <a:lnTo>
                    <a:pt x="12322" y="10107"/>
                  </a:lnTo>
                  <a:lnTo>
                    <a:pt x="12551" y="10006"/>
                  </a:lnTo>
                  <a:lnTo>
                    <a:pt x="12984" y="9725"/>
                  </a:lnTo>
                  <a:lnTo>
                    <a:pt x="13468" y="9165"/>
                  </a:lnTo>
                  <a:lnTo>
                    <a:pt x="13621" y="8707"/>
                  </a:lnTo>
                  <a:lnTo>
                    <a:pt x="13977" y="9038"/>
                  </a:lnTo>
                  <a:lnTo>
                    <a:pt x="14664" y="9318"/>
                  </a:lnTo>
                  <a:lnTo>
                    <a:pt x="15173" y="9395"/>
                  </a:lnTo>
                  <a:lnTo>
                    <a:pt x="15454" y="9369"/>
                  </a:lnTo>
                  <a:lnTo>
                    <a:pt x="15708" y="9344"/>
                  </a:lnTo>
                  <a:lnTo>
                    <a:pt x="16192" y="9165"/>
                  </a:lnTo>
                  <a:lnTo>
                    <a:pt x="16777" y="8707"/>
                  </a:lnTo>
                  <a:lnTo>
                    <a:pt x="17057" y="8300"/>
                  </a:lnTo>
                  <a:lnTo>
                    <a:pt x="17337" y="8707"/>
                  </a:lnTo>
                  <a:lnTo>
                    <a:pt x="17949" y="9165"/>
                  </a:lnTo>
                  <a:lnTo>
                    <a:pt x="18432" y="9344"/>
                  </a:lnTo>
                  <a:lnTo>
                    <a:pt x="18687" y="9369"/>
                  </a:lnTo>
                  <a:lnTo>
                    <a:pt x="18941" y="9395"/>
                  </a:lnTo>
                  <a:lnTo>
                    <a:pt x="19451" y="9318"/>
                  </a:lnTo>
                  <a:lnTo>
                    <a:pt x="20138" y="9038"/>
                  </a:lnTo>
                  <a:lnTo>
                    <a:pt x="20494" y="8682"/>
                  </a:lnTo>
                  <a:lnTo>
                    <a:pt x="20673" y="9165"/>
                  </a:lnTo>
                  <a:lnTo>
                    <a:pt x="21156" y="9725"/>
                  </a:lnTo>
                  <a:lnTo>
                    <a:pt x="21564" y="10006"/>
                  </a:lnTo>
                  <a:lnTo>
                    <a:pt x="21818" y="10107"/>
                  </a:lnTo>
                  <a:lnTo>
                    <a:pt x="22073" y="10184"/>
                  </a:lnTo>
                  <a:lnTo>
                    <a:pt x="22557" y="10235"/>
                  </a:lnTo>
                  <a:lnTo>
                    <a:pt x="23295" y="10107"/>
                  </a:lnTo>
                  <a:lnTo>
                    <a:pt x="23728" y="9878"/>
                  </a:lnTo>
                  <a:lnTo>
                    <a:pt x="23779" y="10362"/>
                  </a:lnTo>
                  <a:lnTo>
                    <a:pt x="24110" y="11024"/>
                  </a:lnTo>
                  <a:lnTo>
                    <a:pt x="24441" y="11406"/>
                  </a:lnTo>
                  <a:lnTo>
                    <a:pt x="24644" y="11559"/>
                  </a:lnTo>
                  <a:lnTo>
                    <a:pt x="25077" y="11813"/>
                  </a:lnTo>
                  <a:lnTo>
                    <a:pt x="26044" y="11940"/>
                  </a:lnTo>
                  <a:lnTo>
                    <a:pt x="26528" y="11813"/>
                  </a:lnTo>
                  <a:lnTo>
                    <a:pt x="26452" y="12297"/>
                  </a:lnTo>
                  <a:lnTo>
                    <a:pt x="26655" y="13239"/>
                  </a:lnTo>
                  <a:lnTo>
                    <a:pt x="26935" y="13672"/>
                  </a:lnTo>
                  <a:lnTo>
                    <a:pt x="27292" y="14028"/>
                  </a:lnTo>
                  <a:lnTo>
                    <a:pt x="28158" y="14410"/>
                  </a:lnTo>
                  <a:lnTo>
                    <a:pt x="28616" y="14435"/>
                  </a:lnTo>
                  <a:lnTo>
                    <a:pt x="28412" y="14868"/>
                  </a:lnTo>
                  <a:lnTo>
                    <a:pt x="28310" y="15785"/>
                  </a:lnTo>
                  <a:lnTo>
                    <a:pt x="28438" y="16268"/>
                  </a:lnTo>
                  <a:lnTo>
                    <a:pt x="28667" y="16727"/>
                  </a:lnTo>
                  <a:lnTo>
                    <a:pt x="29329" y="17363"/>
                  </a:lnTo>
                  <a:lnTo>
                    <a:pt x="29761" y="17541"/>
                  </a:lnTo>
                  <a:lnTo>
                    <a:pt x="29787" y="18000"/>
                  </a:lnTo>
                  <a:lnTo>
                    <a:pt x="30016" y="18840"/>
                  </a:lnTo>
                  <a:lnTo>
                    <a:pt x="30398" y="19578"/>
                  </a:lnTo>
                  <a:lnTo>
                    <a:pt x="30933" y="20189"/>
                  </a:lnTo>
                  <a:lnTo>
                    <a:pt x="31569" y="20673"/>
                  </a:lnTo>
                  <a:lnTo>
                    <a:pt x="32282" y="20978"/>
                  </a:lnTo>
                  <a:lnTo>
                    <a:pt x="33020" y="21131"/>
                  </a:lnTo>
                  <a:lnTo>
                    <a:pt x="33733" y="21055"/>
                  </a:lnTo>
                  <a:lnTo>
                    <a:pt x="34089" y="20902"/>
                  </a:lnTo>
                  <a:lnTo>
                    <a:pt x="34089" y="20240"/>
                  </a:lnTo>
                  <a:lnTo>
                    <a:pt x="33580" y="15937"/>
                  </a:lnTo>
                  <a:lnTo>
                    <a:pt x="32918" y="13137"/>
                  </a:lnTo>
                  <a:lnTo>
                    <a:pt x="32282" y="11151"/>
                  </a:lnTo>
                  <a:lnTo>
                    <a:pt x="31442" y="9165"/>
                  </a:lnTo>
                  <a:lnTo>
                    <a:pt x="30398" y="7205"/>
                  </a:lnTo>
                  <a:lnTo>
                    <a:pt x="29099" y="5372"/>
                  </a:lnTo>
                  <a:lnTo>
                    <a:pt x="27521" y="3692"/>
                  </a:lnTo>
                  <a:lnTo>
                    <a:pt x="25663" y="2241"/>
                  </a:lnTo>
                  <a:lnTo>
                    <a:pt x="23448" y="1120"/>
                  </a:lnTo>
                  <a:lnTo>
                    <a:pt x="21564" y="509"/>
                  </a:lnTo>
                  <a:lnTo>
                    <a:pt x="20214" y="229"/>
                  </a:lnTo>
                  <a:lnTo>
                    <a:pt x="18738" y="51"/>
                  </a:lnTo>
                  <a:lnTo>
                    <a:pt x="17185" y="0"/>
                  </a:lnTo>
                  <a:close/>
                </a:path>
              </a:pathLst>
            </a:custGeom>
            <a:solidFill>
              <a:srgbClr val="140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77;p14">
              <a:extLst>
                <a:ext uri="{FF2B5EF4-FFF2-40B4-BE49-F238E27FC236}">
                  <a16:creationId xmlns:a16="http://schemas.microsoft.com/office/drawing/2014/main" id="{2752889F-9FD8-2E4E-8AA5-8D6792F8397B}"/>
                </a:ext>
              </a:extLst>
            </p:cNvPr>
            <p:cNvSpPr/>
            <p:nvPr/>
          </p:nvSpPr>
          <p:spPr>
            <a:xfrm>
              <a:off x="5205775" y="970350"/>
              <a:ext cx="357075" cy="585575"/>
            </a:xfrm>
            <a:custGeom>
              <a:avLst/>
              <a:gdLst/>
              <a:ahLst/>
              <a:cxnLst/>
              <a:rect l="l" t="t" r="r" b="b"/>
              <a:pathLst>
                <a:path w="14283" h="23423" extrusionOk="0">
                  <a:moveTo>
                    <a:pt x="9216" y="0"/>
                  </a:moveTo>
                  <a:lnTo>
                    <a:pt x="8784" y="77"/>
                  </a:lnTo>
                  <a:lnTo>
                    <a:pt x="8427" y="357"/>
                  </a:lnTo>
                  <a:lnTo>
                    <a:pt x="8173" y="738"/>
                  </a:lnTo>
                  <a:lnTo>
                    <a:pt x="8096" y="993"/>
                  </a:lnTo>
                  <a:lnTo>
                    <a:pt x="6339" y="8529"/>
                  </a:lnTo>
                  <a:lnTo>
                    <a:pt x="6034" y="8453"/>
                  </a:lnTo>
                  <a:lnTo>
                    <a:pt x="7587" y="1757"/>
                  </a:lnTo>
                  <a:lnTo>
                    <a:pt x="7638" y="1502"/>
                  </a:lnTo>
                  <a:lnTo>
                    <a:pt x="7587" y="1019"/>
                  </a:lnTo>
                  <a:lnTo>
                    <a:pt x="7358" y="637"/>
                  </a:lnTo>
                  <a:lnTo>
                    <a:pt x="7027" y="357"/>
                  </a:lnTo>
                  <a:lnTo>
                    <a:pt x="6823" y="280"/>
                  </a:lnTo>
                  <a:lnTo>
                    <a:pt x="6594" y="255"/>
                  </a:lnTo>
                  <a:lnTo>
                    <a:pt x="6187" y="357"/>
                  </a:lnTo>
                  <a:lnTo>
                    <a:pt x="5830" y="611"/>
                  </a:lnTo>
                  <a:lnTo>
                    <a:pt x="5550" y="1019"/>
                  </a:lnTo>
                  <a:lnTo>
                    <a:pt x="5474" y="1273"/>
                  </a:lnTo>
                  <a:lnTo>
                    <a:pt x="3386" y="10413"/>
                  </a:lnTo>
                  <a:lnTo>
                    <a:pt x="3132" y="9547"/>
                  </a:lnTo>
                  <a:lnTo>
                    <a:pt x="2648" y="8172"/>
                  </a:lnTo>
                  <a:lnTo>
                    <a:pt x="2139" y="7205"/>
                  </a:lnTo>
                  <a:lnTo>
                    <a:pt x="1630" y="6594"/>
                  </a:lnTo>
                  <a:lnTo>
                    <a:pt x="968" y="6110"/>
                  </a:lnTo>
                  <a:lnTo>
                    <a:pt x="382" y="6034"/>
                  </a:lnTo>
                  <a:lnTo>
                    <a:pt x="331" y="6059"/>
                  </a:lnTo>
                  <a:lnTo>
                    <a:pt x="153" y="6136"/>
                  </a:lnTo>
                  <a:lnTo>
                    <a:pt x="0" y="6441"/>
                  </a:lnTo>
                  <a:lnTo>
                    <a:pt x="0" y="6950"/>
                  </a:lnTo>
                  <a:lnTo>
                    <a:pt x="26" y="7052"/>
                  </a:lnTo>
                  <a:lnTo>
                    <a:pt x="560" y="9980"/>
                  </a:lnTo>
                  <a:lnTo>
                    <a:pt x="1146" y="13493"/>
                  </a:lnTo>
                  <a:lnTo>
                    <a:pt x="1222" y="13875"/>
                  </a:lnTo>
                  <a:lnTo>
                    <a:pt x="1426" y="14537"/>
                  </a:lnTo>
                  <a:lnTo>
                    <a:pt x="1910" y="15301"/>
                  </a:lnTo>
                  <a:lnTo>
                    <a:pt x="2953" y="16116"/>
                  </a:lnTo>
                  <a:lnTo>
                    <a:pt x="3157" y="16192"/>
                  </a:lnTo>
                  <a:lnTo>
                    <a:pt x="1859" y="21844"/>
                  </a:lnTo>
                  <a:lnTo>
                    <a:pt x="8784" y="23422"/>
                  </a:lnTo>
                  <a:lnTo>
                    <a:pt x="10158" y="17669"/>
                  </a:lnTo>
                  <a:lnTo>
                    <a:pt x="10286" y="17694"/>
                  </a:lnTo>
                  <a:lnTo>
                    <a:pt x="10693" y="17592"/>
                  </a:lnTo>
                  <a:lnTo>
                    <a:pt x="11202" y="17312"/>
                  </a:lnTo>
                  <a:lnTo>
                    <a:pt x="11635" y="16778"/>
                  </a:lnTo>
                  <a:lnTo>
                    <a:pt x="11762" y="16396"/>
                  </a:lnTo>
                  <a:lnTo>
                    <a:pt x="12093" y="14944"/>
                  </a:lnTo>
                  <a:lnTo>
                    <a:pt x="12831" y="11737"/>
                  </a:lnTo>
                  <a:lnTo>
                    <a:pt x="13086" y="10617"/>
                  </a:lnTo>
                  <a:lnTo>
                    <a:pt x="13213" y="10107"/>
                  </a:lnTo>
                  <a:lnTo>
                    <a:pt x="14232" y="5627"/>
                  </a:lnTo>
                  <a:lnTo>
                    <a:pt x="14283" y="5397"/>
                  </a:lnTo>
                  <a:lnTo>
                    <a:pt x="14232" y="4965"/>
                  </a:lnTo>
                  <a:lnTo>
                    <a:pt x="14028" y="4608"/>
                  </a:lnTo>
                  <a:lnTo>
                    <a:pt x="13723" y="4354"/>
                  </a:lnTo>
                  <a:lnTo>
                    <a:pt x="13519" y="4277"/>
                  </a:lnTo>
                  <a:lnTo>
                    <a:pt x="13315" y="4252"/>
                  </a:lnTo>
                  <a:lnTo>
                    <a:pt x="12933" y="4354"/>
                  </a:lnTo>
                  <a:lnTo>
                    <a:pt x="12602" y="4583"/>
                  </a:lnTo>
                  <a:lnTo>
                    <a:pt x="12348" y="4965"/>
                  </a:lnTo>
                  <a:lnTo>
                    <a:pt x="12297" y="5194"/>
                  </a:lnTo>
                  <a:lnTo>
                    <a:pt x="11253" y="9649"/>
                  </a:lnTo>
                  <a:lnTo>
                    <a:pt x="10871" y="9573"/>
                  </a:lnTo>
                  <a:lnTo>
                    <a:pt x="12322" y="3284"/>
                  </a:lnTo>
                  <a:lnTo>
                    <a:pt x="12373" y="3030"/>
                  </a:lnTo>
                  <a:lnTo>
                    <a:pt x="12297" y="2546"/>
                  </a:lnTo>
                  <a:lnTo>
                    <a:pt x="12093" y="2164"/>
                  </a:lnTo>
                  <a:lnTo>
                    <a:pt x="11762" y="1884"/>
                  </a:lnTo>
                  <a:lnTo>
                    <a:pt x="11559" y="1808"/>
                  </a:lnTo>
                  <a:lnTo>
                    <a:pt x="11329" y="1782"/>
                  </a:lnTo>
                  <a:lnTo>
                    <a:pt x="10922" y="1884"/>
                  </a:lnTo>
                  <a:lnTo>
                    <a:pt x="10540" y="2139"/>
                  </a:lnTo>
                  <a:lnTo>
                    <a:pt x="10286" y="2546"/>
                  </a:lnTo>
                  <a:lnTo>
                    <a:pt x="10209" y="2801"/>
                  </a:lnTo>
                  <a:lnTo>
                    <a:pt x="8758" y="9089"/>
                  </a:lnTo>
                  <a:lnTo>
                    <a:pt x="8453" y="9013"/>
                  </a:lnTo>
                  <a:lnTo>
                    <a:pt x="10184" y="1477"/>
                  </a:lnTo>
                  <a:lnTo>
                    <a:pt x="10235" y="1222"/>
                  </a:lnTo>
                  <a:lnTo>
                    <a:pt x="10184" y="764"/>
                  </a:lnTo>
                  <a:lnTo>
                    <a:pt x="9980" y="357"/>
                  </a:lnTo>
                  <a:lnTo>
                    <a:pt x="9624" y="77"/>
                  </a:lnTo>
                  <a:lnTo>
                    <a:pt x="9420" y="26"/>
                  </a:lnTo>
                  <a:lnTo>
                    <a:pt x="9216" y="0"/>
                  </a:lnTo>
                  <a:close/>
                </a:path>
              </a:pathLst>
            </a:custGeom>
            <a:solidFill>
              <a:srgbClr val="6B3F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78;p14">
              <a:extLst>
                <a:ext uri="{FF2B5EF4-FFF2-40B4-BE49-F238E27FC236}">
                  <a16:creationId xmlns:a16="http://schemas.microsoft.com/office/drawing/2014/main" id="{F42D2D2C-06C8-C846-AE1C-63E9C9F37BFB}"/>
                </a:ext>
              </a:extLst>
            </p:cNvPr>
            <p:cNvSpPr/>
            <p:nvPr/>
          </p:nvSpPr>
          <p:spPr>
            <a:xfrm>
              <a:off x="5289775" y="1230025"/>
              <a:ext cx="25" cy="25"/>
            </a:xfrm>
            <a:custGeom>
              <a:avLst/>
              <a:gdLst/>
              <a:ahLst/>
              <a:cxnLst/>
              <a:rect l="l" t="t" r="r" b="b"/>
              <a:pathLst>
                <a:path w="1" h="1" extrusionOk="0">
                  <a:moveTo>
                    <a:pt x="1" y="0"/>
                  </a:moveTo>
                  <a:lnTo>
                    <a:pt x="1" y="0"/>
                  </a:lnTo>
                  <a:lnTo>
                    <a:pt x="1" y="0"/>
                  </a:lnTo>
                  <a:lnTo>
                    <a:pt x="1" y="0"/>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79;p14">
              <a:extLst>
                <a:ext uri="{FF2B5EF4-FFF2-40B4-BE49-F238E27FC236}">
                  <a16:creationId xmlns:a16="http://schemas.microsoft.com/office/drawing/2014/main" id="{BA29355B-EDFD-D04D-AF7A-2E0B64014806}"/>
                </a:ext>
              </a:extLst>
            </p:cNvPr>
            <p:cNvSpPr/>
            <p:nvPr/>
          </p:nvSpPr>
          <p:spPr>
            <a:xfrm>
              <a:off x="5322875" y="1174650"/>
              <a:ext cx="191600" cy="55400"/>
            </a:xfrm>
            <a:custGeom>
              <a:avLst/>
              <a:gdLst/>
              <a:ahLst/>
              <a:cxnLst/>
              <a:rect l="l" t="t" r="r" b="b"/>
              <a:pathLst>
                <a:path w="7664" h="2216" extrusionOk="0">
                  <a:moveTo>
                    <a:pt x="128" y="0"/>
                  </a:moveTo>
                  <a:lnTo>
                    <a:pt x="1" y="484"/>
                  </a:lnTo>
                  <a:lnTo>
                    <a:pt x="7536" y="2215"/>
                  </a:lnTo>
                  <a:lnTo>
                    <a:pt x="7664" y="1732"/>
                  </a:lnTo>
                  <a:lnTo>
                    <a:pt x="6569" y="1477"/>
                  </a:lnTo>
                  <a:lnTo>
                    <a:pt x="6187" y="1401"/>
                  </a:lnTo>
                  <a:lnTo>
                    <a:pt x="4074" y="917"/>
                  </a:lnTo>
                  <a:lnTo>
                    <a:pt x="3769" y="841"/>
                  </a:lnTo>
                  <a:lnTo>
                    <a:pt x="1681" y="357"/>
                  </a:lnTo>
                  <a:lnTo>
                    <a:pt x="1655" y="357"/>
                  </a:lnTo>
                  <a:lnTo>
                    <a:pt x="1350" y="281"/>
                  </a:lnTo>
                  <a:lnTo>
                    <a:pt x="128" y="0"/>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0;p14">
              <a:extLst>
                <a:ext uri="{FF2B5EF4-FFF2-40B4-BE49-F238E27FC236}">
                  <a16:creationId xmlns:a16="http://schemas.microsoft.com/office/drawing/2014/main" id="{9168542D-9B7B-B14B-A12E-93A9F944F49A}"/>
                </a:ext>
              </a:extLst>
            </p:cNvPr>
            <p:cNvSpPr/>
            <p:nvPr/>
          </p:nvSpPr>
          <p:spPr>
            <a:xfrm>
              <a:off x="5290425" y="1223650"/>
              <a:ext cx="105675" cy="159150"/>
            </a:xfrm>
            <a:custGeom>
              <a:avLst/>
              <a:gdLst/>
              <a:ahLst/>
              <a:cxnLst/>
              <a:rect l="l" t="t" r="r" b="b"/>
              <a:pathLst>
                <a:path w="4227" h="6366" extrusionOk="0">
                  <a:moveTo>
                    <a:pt x="51" y="1"/>
                  </a:moveTo>
                  <a:lnTo>
                    <a:pt x="51" y="26"/>
                  </a:lnTo>
                  <a:lnTo>
                    <a:pt x="0" y="255"/>
                  </a:lnTo>
                  <a:lnTo>
                    <a:pt x="204" y="306"/>
                  </a:lnTo>
                  <a:lnTo>
                    <a:pt x="1120" y="612"/>
                  </a:lnTo>
                  <a:lnTo>
                    <a:pt x="1833" y="1019"/>
                  </a:lnTo>
                  <a:lnTo>
                    <a:pt x="2597" y="1656"/>
                  </a:lnTo>
                  <a:lnTo>
                    <a:pt x="3234" y="2572"/>
                  </a:lnTo>
                  <a:lnTo>
                    <a:pt x="3717" y="3794"/>
                  </a:lnTo>
                  <a:lnTo>
                    <a:pt x="3870" y="5347"/>
                  </a:lnTo>
                  <a:lnTo>
                    <a:pt x="3794" y="6315"/>
                  </a:lnTo>
                  <a:lnTo>
                    <a:pt x="4099" y="6365"/>
                  </a:lnTo>
                  <a:lnTo>
                    <a:pt x="4125" y="6213"/>
                  </a:lnTo>
                  <a:lnTo>
                    <a:pt x="4226" y="5118"/>
                  </a:lnTo>
                  <a:lnTo>
                    <a:pt x="4150" y="4125"/>
                  </a:lnTo>
                  <a:lnTo>
                    <a:pt x="3895" y="3005"/>
                  </a:lnTo>
                  <a:lnTo>
                    <a:pt x="3335" y="1936"/>
                  </a:lnTo>
                  <a:lnTo>
                    <a:pt x="2393" y="968"/>
                  </a:lnTo>
                  <a:lnTo>
                    <a:pt x="1375" y="383"/>
                  </a:lnTo>
                  <a:lnTo>
                    <a:pt x="535" y="103"/>
                  </a:lnTo>
                  <a:lnTo>
                    <a:pt x="51"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1;p14">
              <a:extLst>
                <a:ext uri="{FF2B5EF4-FFF2-40B4-BE49-F238E27FC236}">
                  <a16:creationId xmlns:a16="http://schemas.microsoft.com/office/drawing/2014/main" id="{700DB480-BEA0-B447-B2D3-FA95452AF66B}"/>
                </a:ext>
              </a:extLst>
            </p:cNvPr>
            <p:cNvSpPr/>
            <p:nvPr/>
          </p:nvSpPr>
          <p:spPr>
            <a:xfrm>
              <a:off x="5268150" y="1403775"/>
              <a:ext cx="183950" cy="84675"/>
            </a:xfrm>
            <a:custGeom>
              <a:avLst/>
              <a:gdLst/>
              <a:ahLst/>
              <a:cxnLst/>
              <a:rect l="l" t="t" r="r" b="b"/>
              <a:pathLst>
                <a:path w="7358" h="3387" extrusionOk="0">
                  <a:moveTo>
                    <a:pt x="408" y="1"/>
                  </a:moveTo>
                  <a:lnTo>
                    <a:pt x="0" y="1783"/>
                  </a:lnTo>
                  <a:lnTo>
                    <a:pt x="6950" y="3387"/>
                  </a:lnTo>
                  <a:lnTo>
                    <a:pt x="7358" y="1605"/>
                  </a:lnTo>
                  <a:lnTo>
                    <a:pt x="408" y="1"/>
                  </a:lnTo>
                  <a:close/>
                </a:path>
              </a:pathLst>
            </a:custGeom>
            <a:solidFill>
              <a:srgbClr val="512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2;p14">
              <a:extLst>
                <a:ext uri="{FF2B5EF4-FFF2-40B4-BE49-F238E27FC236}">
                  <a16:creationId xmlns:a16="http://schemas.microsoft.com/office/drawing/2014/main" id="{CCE3B0FA-497D-1447-AAFC-C3164E85C149}"/>
                </a:ext>
              </a:extLst>
            </p:cNvPr>
            <p:cNvSpPr/>
            <p:nvPr/>
          </p:nvSpPr>
          <p:spPr>
            <a:xfrm>
              <a:off x="5228050" y="1425425"/>
              <a:ext cx="238050" cy="100575"/>
            </a:xfrm>
            <a:custGeom>
              <a:avLst/>
              <a:gdLst/>
              <a:ahLst/>
              <a:cxnLst/>
              <a:rect l="l" t="t" r="r" b="b"/>
              <a:pathLst>
                <a:path w="9522" h="4023" extrusionOk="0">
                  <a:moveTo>
                    <a:pt x="459" y="0"/>
                  </a:moveTo>
                  <a:lnTo>
                    <a:pt x="0" y="1935"/>
                  </a:lnTo>
                  <a:lnTo>
                    <a:pt x="9089" y="4023"/>
                  </a:lnTo>
                  <a:lnTo>
                    <a:pt x="9522" y="2113"/>
                  </a:lnTo>
                  <a:lnTo>
                    <a:pt x="459" y="0"/>
                  </a:lnTo>
                  <a:close/>
                </a:path>
              </a:pathLst>
            </a:custGeom>
            <a:solidFill>
              <a:srgbClr val="6CA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3;p14">
              <a:extLst>
                <a:ext uri="{FF2B5EF4-FFF2-40B4-BE49-F238E27FC236}">
                  <a16:creationId xmlns:a16="http://schemas.microsoft.com/office/drawing/2014/main" id="{72DBC0AB-FB2A-DE4D-9812-BB2723CEE62D}"/>
                </a:ext>
              </a:extLst>
            </p:cNvPr>
            <p:cNvSpPr/>
            <p:nvPr/>
          </p:nvSpPr>
          <p:spPr>
            <a:xfrm>
              <a:off x="5206400" y="1463600"/>
              <a:ext cx="250800" cy="105675"/>
            </a:xfrm>
            <a:custGeom>
              <a:avLst/>
              <a:gdLst/>
              <a:ahLst/>
              <a:cxnLst/>
              <a:rect l="l" t="t" r="r" b="b"/>
              <a:pathLst>
                <a:path w="10032" h="4227" extrusionOk="0">
                  <a:moveTo>
                    <a:pt x="968" y="1"/>
                  </a:moveTo>
                  <a:lnTo>
                    <a:pt x="1" y="4227"/>
                  </a:lnTo>
                  <a:lnTo>
                    <a:pt x="9548" y="4227"/>
                  </a:lnTo>
                  <a:lnTo>
                    <a:pt x="10031" y="2088"/>
                  </a:lnTo>
                  <a:lnTo>
                    <a:pt x="968" y="1"/>
                  </a:lnTo>
                  <a:close/>
                </a:path>
              </a:pathLst>
            </a:custGeom>
            <a:solidFill>
              <a:srgbClr val="4679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5"/>
          <p:cNvSpPr txBox="1">
            <a:spLocks noGrp="1"/>
          </p:cNvSpPr>
          <p:nvPr>
            <p:ph type="body" idx="1"/>
          </p:nvPr>
        </p:nvSpPr>
        <p:spPr>
          <a:xfrm>
            <a:off x="0" y="0"/>
            <a:ext cx="6557285" cy="4423033"/>
          </a:xfrm>
          <a:prstGeom prst="rect">
            <a:avLst/>
          </a:prstGeom>
          <a:solidFill>
            <a:schemeClr val="accent1"/>
          </a:solidFill>
        </p:spPr>
        <p:txBody>
          <a:bodyPr spcFirstLastPara="1" wrap="square" lIns="91425" tIns="91425" rIns="91425" bIns="91425" anchor="t" anchorCtr="0">
            <a:noAutofit/>
          </a:bodyPr>
          <a:lstStyle/>
          <a:p>
            <a:pPr marL="0" lvl="0" indent="0" algn="l" rtl="0">
              <a:spcBef>
                <a:spcPts val="600"/>
              </a:spcBef>
              <a:spcAft>
                <a:spcPts val="0"/>
              </a:spcAft>
              <a:buNone/>
            </a:pPr>
            <a:r>
              <a:rPr lang="en" sz="2400" i="0" dirty="0">
                <a:solidFill>
                  <a:schemeClr val="bg1"/>
                </a:solidFill>
              </a:rPr>
              <a:t>In</a:t>
            </a:r>
            <a:r>
              <a:rPr lang="en" sz="2400" dirty="0">
                <a:solidFill>
                  <a:schemeClr val="bg1"/>
                </a:solidFill>
              </a:rPr>
              <a:t> simpler </a:t>
            </a:r>
            <a:r>
              <a:rPr lang="en" sz="2400" i="0" dirty="0">
                <a:solidFill>
                  <a:schemeClr val="bg1"/>
                </a:solidFill>
              </a:rPr>
              <a:t>terms:</a:t>
            </a:r>
          </a:p>
          <a:p>
            <a:pPr marL="0" lvl="0" indent="0">
              <a:buNone/>
            </a:pPr>
            <a:r>
              <a:rPr lang="en-US" sz="2400" i="0" dirty="0">
                <a:solidFill>
                  <a:schemeClr val="bg1"/>
                </a:solidFill>
              </a:rPr>
              <a:t>	The period during which 	adolescents 	</a:t>
            </a:r>
            <a:r>
              <a:rPr lang="en-US" sz="2400" b="1" u="sng" dirty="0">
                <a:solidFill>
                  <a:schemeClr val="bg1"/>
                </a:solidFill>
              </a:rPr>
              <a:t>reach</a:t>
            </a:r>
            <a:r>
              <a:rPr lang="en-US" sz="2400" i="0" dirty="0">
                <a:solidFill>
                  <a:schemeClr val="bg1"/>
                </a:solidFill>
              </a:rPr>
              <a:t> sexual maturity* and become 	capable of reproduction.</a:t>
            </a:r>
          </a:p>
          <a:p>
            <a:pPr marL="0" lvl="0" indent="0">
              <a:buNone/>
            </a:pPr>
            <a:r>
              <a:rPr lang="en-US" sz="2400" i="0" dirty="0">
                <a:solidFill>
                  <a:schemeClr val="bg1"/>
                </a:solidFill>
              </a:rPr>
              <a:t>Adolescence </a:t>
            </a:r>
            <a:r>
              <a:rPr lang="en-US" sz="2400" dirty="0">
                <a:solidFill>
                  <a:schemeClr val="bg1"/>
                </a:solidFill>
              </a:rPr>
              <a:t>starts</a:t>
            </a:r>
            <a:r>
              <a:rPr lang="en-US" sz="2400" i="0" dirty="0">
                <a:solidFill>
                  <a:schemeClr val="bg1"/>
                </a:solidFill>
              </a:rPr>
              <a:t> with…</a:t>
            </a:r>
          </a:p>
          <a:p>
            <a:pPr marL="0" lvl="0" indent="0">
              <a:buNone/>
            </a:pPr>
            <a:r>
              <a:rPr lang="en-US" sz="2400" dirty="0">
                <a:solidFill>
                  <a:schemeClr val="bg1"/>
                </a:solidFill>
              </a:rPr>
              <a:t>	This </a:t>
            </a:r>
            <a:r>
              <a:rPr lang="en" sz="2400" dirty="0">
                <a:solidFill>
                  <a:schemeClr val="bg1"/>
                </a:solidFill>
              </a:rPr>
              <a:t>complex process driven by 	hormones produced by the sex organs</a:t>
            </a:r>
          </a:p>
          <a:p>
            <a:pPr marL="0" indent="0">
              <a:buNone/>
            </a:pPr>
            <a:r>
              <a:rPr lang="en" sz="2400" dirty="0">
                <a:solidFill>
                  <a:schemeClr val="bg1"/>
                </a:solidFill>
              </a:rPr>
              <a:t>Highly Variable;</a:t>
            </a:r>
          </a:p>
          <a:p>
            <a:pPr marL="342900" indent="-342900">
              <a:buClr>
                <a:schemeClr val="bg1"/>
              </a:buClr>
              <a:buSzPct val="100000"/>
            </a:pPr>
            <a:r>
              <a:rPr lang="en" sz="2400" dirty="0">
                <a:solidFill>
                  <a:schemeClr val="bg1"/>
                </a:solidFill>
              </a:rPr>
              <a:t>People with Penis’ 10-12</a:t>
            </a:r>
          </a:p>
          <a:p>
            <a:pPr marL="342900" indent="-342900">
              <a:buClr>
                <a:schemeClr val="bg1"/>
              </a:buClr>
              <a:buSzPct val="100000"/>
            </a:pPr>
            <a:r>
              <a:rPr lang="en" sz="2400" dirty="0">
                <a:solidFill>
                  <a:schemeClr val="bg1"/>
                </a:solidFill>
              </a:rPr>
              <a:t>People with vaginas 8-10</a:t>
            </a:r>
          </a:p>
          <a:p>
            <a:pPr marL="0" lvl="0" indent="0" algn="l" rtl="0">
              <a:spcBef>
                <a:spcPts val="600"/>
              </a:spcBef>
              <a:spcAft>
                <a:spcPts val="0"/>
              </a:spcAft>
              <a:buNone/>
            </a:pPr>
            <a:endParaRPr lang="en" sz="2400" dirty="0"/>
          </a:p>
          <a:p>
            <a:pPr marL="0" lvl="0" indent="0" algn="l" rtl="0">
              <a:spcBef>
                <a:spcPts val="600"/>
              </a:spcBef>
              <a:spcAft>
                <a:spcPts val="0"/>
              </a:spcAft>
              <a:buNone/>
            </a:pPr>
            <a:endParaRPr dirty="0"/>
          </a:p>
        </p:txBody>
      </p:sp>
      <p:grpSp>
        <p:nvGrpSpPr>
          <p:cNvPr id="190" name="Google Shape;190;p15"/>
          <p:cNvGrpSpPr/>
          <p:nvPr/>
        </p:nvGrpSpPr>
        <p:grpSpPr>
          <a:xfrm flipH="1">
            <a:off x="7493797" y="3754514"/>
            <a:ext cx="1650213" cy="1388992"/>
            <a:chOff x="5987350" y="1879850"/>
            <a:chExt cx="1395175" cy="1174325"/>
          </a:xfrm>
        </p:grpSpPr>
        <p:sp>
          <p:nvSpPr>
            <p:cNvPr id="191" name="Google Shape;191;p15"/>
            <p:cNvSpPr/>
            <p:nvPr/>
          </p:nvSpPr>
          <p:spPr>
            <a:xfrm>
              <a:off x="6143300" y="2465400"/>
              <a:ext cx="315075" cy="493925"/>
            </a:xfrm>
            <a:custGeom>
              <a:avLst/>
              <a:gdLst/>
              <a:ahLst/>
              <a:cxnLst/>
              <a:rect l="l" t="t" r="r" b="b"/>
              <a:pathLst>
                <a:path w="12603" h="19757" extrusionOk="0">
                  <a:moveTo>
                    <a:pt x="0" y="1"/>
                  </a:moveTo>
                  <a:lnTo>
                    <a:pt x="0" y="19757"/>
                  </a:lnTo>
                  <a:lnTo>
                    <a:pt x="12602" y="19757"/>
                  </a:lnTo>
                  <a:lnTo>
                    <a:pt x="12602"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5"/>
            <p:cNvSpPr/>
            <p:nvPr/>
          </p:nvSpPr>
          <p:spPr>
            <a:xfrm>
              <a:off x="6555725" y="2465400"/>
              <a:ext cx="315075" cy="493925"/>
            </a:xfrm>
            <a:custGeom>
              <a:avLst/>
              <a:gdLst/>
              <a:ahLst/>
              <a:cxnLst/>
              <a:rect l="l" t="t" r="r" b="b"/>
              <a:pathLst>
                <a:path w="12603" h="19757" extrusionOk="0">
                  <a:moveTo>
                    <a:pt x="0" y="1"/>
                  </a:moveTo>
                  <a:lnTo>
                    <a:pt x="0" y="19757"/>
                  </a:lnTo>
                  <a:lnTo>
                    <a:pt x="12603" y="19757"/>
                  </a:lnTo>
                  <a:lnTo>
                    <a:pt x="12603"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5"/>
            <p:cNvSpPr/>
            <p:nvPr/>
          </p:nvSpPr>
          <p:spPr>
            <a:xfrm>
              <a:off x="6112750" y="2352125"/>
              <a:ext cx="68125" cy="190950"/>
            </a:xfrm>
            <a:custGeom>
              <a:avLst/>
              <a:gdLst/>
              <a:ahLst/>
              <a:cxnLst/>
              <a:rect l="l" t="t" r="r" b="b"/>
              <a:pathLst>
                <a:path w="2725" h="7638" extrusionOk="0">
                  <a:moveTo>
                    <a:pt x="2724" y="0"/>
                  </a:moveTo>
                  <a:lnTo>
                    <a:pt x="2190" y="26"/>
                  </a:lnTo>
                  <a:lnTo>
                    <a:pt x="1197" y="433"/>
                  </a:lnTo>
                  <a:lnTo>
                    <a:pt x="458" y="1197"/>
                  </a:lnTo>
                  <a:lnTo>
                    <a:pt x="51" y="2164"/>
                  </a:lnTo>
                  <a:lnTo>
                    <a:pt x="0" y="2724"/>
                  </a:lnTo>
                  <a:lnTo>
                    <a:pt x="0" y="4914"/>
                  </a:lnTo>
                  <a:lnTo>
                    <a:pt x="51" y="5448"/>
                  </a:lnTo>
                  <a:lnTo>
                    <a:pt x="458" y="6441"/>
                  </a:lnTo>
                  <a:lnTo>
                    <a:pt x="1197" y="7180"/>
                  </a:lnTo>
                  <a:lnTo>
                    <a:pt x="2190" y="7587"/>
                  </a:lnTo>
                  <a:lnTo>
                    <a:pt x="2724" y="7638"/>
                  </a:lnTo>
                  <a:lnTo>
                    <a:pt x="2724"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a:off x="6836400" y="2352125"/>
              <a:ext cx="68125" cy="190950"/>
            </a:xfrm>
            <a:custGeom>
              <a:avLst/>
              <a:gdLst/>
              <a:ahLst/>
              <a:cxnLst/>
              <a:rect l="l" t="t" r="r" b="b"/>
              <a:pathLst>
                <a:path w="2725" h="7638" extrusionOk="0">
                  <a:moveTo>
                    <a:pt x="1" y="0"/>
                  </a:moveTo>
                  <a:lnTo>
                    <a:pt x="1" y="7638"/>
                  </a:lnTo>
                  <a:lnTo>
                    <a:pt x="561" y="7587"/>
                  </a:lnTo>
                  <a:lnTo>
                    <a:pt x="1528" y="7180"/>
                  </a:lnTo>
                  <a:lnTo>
                    <a:pt x="2267" y="6441"/>
                  </a:lnTo>
                  <a:lnTo>
                    <a:pt x="2699" y="5448"/>
                  </a:lnTo>
                  <a:lnTo>
                    <a:pt x="2725" y="4914"/>
                  </a:lnTo>
                  <a:lnTo>
                    <a:pt x="2725" y="2724"/>
                  </a:lnTo>
                  <a:lnTo>
                    <a:pt x="2699" y="2164"/>
                  </a:lnTo>
                  <a:lnTo>
                    <a:pt x="2267" y="1197"/>
                  </a:lnTo>
                  <a:lnTo>
                    <a:pt x="1528" y="433"/>
                  </a:lnTo>
                  <a:lnTo>
                    <a:pt x="561" y="26"/>
                  </a:lnTo>
                  <a:lnTo>
                    <a:pt x="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5"/>
            <p:cNvSpPr/>
            <p:nvPr/>
          </p:nvSpPr>
          <p:spPr>
            <a:xfrm>
              <a:off x="6403600" y="2740375"/>
              <a:ext cx="210700" cy="263525"/>
            </a:xfrm>
            <a:custGeom>
              <a:avLst/>
              <a:gdLst/>
              <a:ahLst/>
              <a:cxnLst/>
              <a:rect l="l" t="t" r="r" b="b"/>
              <a:pathLst>
                <a:path w="8428" h="10541" extrusionOk="0">
                  <a:moveTo>
                    <a:pt x="1" y="0"/>
                  </a:moveTo>
                  <a:lnTo>
                    <a:pt x="1" y="10540"/>
                  </a:lnTo>
                  <a:lnTo>
                    <a:pt x="8428" y="10540"/>
                  </a:lnTo>
                  <a:lnTo>
                    <a:pt x="8428"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a:off x="6157925" y="1924400"/>
              <a:ext cx="701425" cy="875825"/>
            </a:xfrm>
            <a:custGeom>
              <a:avLst/>
              <a:gdLst/>
              <a:ahLst/>
              <a:cxnLst/>
              <a:rect l="l" t="t" r="r" b="b"/>
              <a:pathLst>
                <a:path w="28057" h="35033" extrusionOk="0">
                  <a:moveTo>
                    <a:pt x="14028" y="1"/>
                  </a:moveTo>
                  <a:lnTo>
                    <a:pt x="13316" y="26"/>
                  </a:lnTo>
                  <a:lnTo>
                    <a:pt x="11890" y="179"/>
                  </a:lnTo>
                  <a:lnTo>
                    <a:pt x="10515" y="459"/>
                  </a:lnTo>
                  <a:lnTo>
                    <a:pt x="9217" y="867"/>
                  </a:lnTo>
                  <a:lnTo>
                    <a:pt x="7944" y="1401"/>
                  </a:lnTo>
                  <a:lnTo>
                    <a:pt x="6747" y="2038"/>
                  </a:lnTo>
                  <a:lnTo>
                    <a:pt x="5627" y="2801"/>
                  </a:lnTo>
                  <a:lnTo>
                    <a:pt x="4609" y="3642"/>
                  </a:lnTo>
                  <a:lnTo>
                    <a:pt x="3641" y="4609"/>
                  </a:lnTo>
                  <a:lnTo>
                    <a:pt x="2801" y="5653"/>
                  </a:lnTo>
                  <a:lnTo>
                    <a:pt x="2037" y="6773"/>
                  </a:lnTo>
                  <a:lnTo>
                    <a:pt x="1375" y="7944"/>
                  </a:lnTo>
                  <a:lnTo>
                    <a:pt x="866" y="9217"/>
                  </a:lnTo>
                  <a:lnTo>
                    <a:pt x="433" y="10541"/>
                  </a:lnTo>
                  <a:lnTo>
                    <a:pt x="153" y="11890"/>
                  </a:lnTo>
                  <a:lnTo>
                    <a:pt x="26" y="13316"/>
                  </a:lnTo>
                  <a:lnTo>
                    <a:pt x="1" y="14029"/>
                  </a:lnTo>
                  <a:lnTo>
                    <a:pt x="1" y="21004"/>
                  </a:lnTo>
                  <a:lnTo>
                    <a:pt x="26" y="21743"/>
                  </a:lnTo>
                  <a:lnTo>
                    <a:pt x="153" y="23143"/>
                  </a:lnTo>
                  <a:lnTo>
                    <a:pt x="433" y="24518"/>
                  </a:lnTo>
                  <a:lnTo>
                    <a:pt x="866" y="25842"/>
                  </a:lnTo>
                  <a:lnTo>
                    <a:pt x="1375" y="27089"/>
                  </a:lnTo>
                  <a:lnTo>
                    <a:pt x="2037" y="28286"/>
                  </a:lnTo>
                  <a:lnTo>
                    <a:pt x="2801" y="29406"/>
                  </a:lnTo>
                  <a:lnTo>
                    <a:pt x="3641" y="30450"/>
                  </a:lnTo>
                  <a:lnTo>
                    <a:pt x="4609" y="31392"/>
                  </a:lnTo>
                  <a:lnTo>
                    <a:pt x="5627" y="32257"/>
                  </a:lnTo>
                  <a:lnTo>
                    <a:pt x="6747" y="33021"/>
                  </a:lnTo>
                  <a:lnTo>
                    <a:pt x="7944" y="33657"/>
                  </a:lnTo>
                  <a:lnTo>
                    <a:pt x="9217" y="34192"/>
                  </a:lnTo>
                  <a:lnTo>
                    <a:pt x="10515" y="34599"/>
                  </a:lnTo>
                  <a:lnTo>
                    <a:pt x="11890" y="34879"/>
                  </a:lnTo>
                  <a:lnTo>
                    <a:pt x="13316" y="35032"/>
                  </a:lnTo>
                  <a:lnTo>
                    <a:pt x="14767" y="35032"/>
                  </a:lnTo>
                  <a:lnTo>
                    <a:pt x="16167" y="34879"/>
                  </a:lnTo>
                  <a:lnTo>
                    <a:pt x="17542" y="34599"/>
                  </a:lnTo>
                  <a:lnTo>
                    <a:pt x="18866" y="34192"/>
                  </a:lnTo>
                  <a:lnTo>
                    <a:pt x="20113" y="33657"/>
                  </a:lnTo>
                  <a:lnTo>
                    <a:pt x="21310" y="33021"/>
                  </a:lnTo>
                  <a:lnTo>
                    <a:pt x="22430" y="32257"/>
                  </a:lnTo>
                  <a:lnTo>
                    <a:pt x="23474" y="31392"/>
                  </a:lnTo>
                  <a:lnTo>
                    <a:pt x="24416" y="30450"/>
                  </a:lnTo>
                  <a:lnTo>
                    <a:pt x="25281" y="29406"/>
                  </a:lnTo>
                  <a:lnTo>
                    <a:pt x="26045" y="28286"/>
                  </a:lnTo>
                  <a:lnTo>
                    <a:pt x="26682" y="27089"/>
                  </a:lnTo>
                  <a:lnTo>
                    <a:pt x="27216" y="25842"/>
                  </a:lnTo>
                  <a:lnTo>
                    <a:pt x="27624" y="24518"/>
                  </a:lnTo>
                  <a:lnTo>
                    <a:pt x="27904" y="23143"/>
                  </a:lnTo>
                  <a:lnTo>
                    <a:pt x="28056" y="21743"/>
                  </a:lnTo>
                  <a:lnTo>
                    <a:pt x="28056" y="21004"/>
                  </a:lnTo>
                  <a:lnTo>
                    <a:pt x="28056" y="14029"/>
                  </a:lnTo>
                  <a:lnTo>
                    <a:pt x="28056" y="13316"/>
                  </a:lnTo>
                  <a:lnTo>
                    <a:pt x="27904" y="11890"/>
                  </a:lnTo>
                  <a:lnTo>
                    <a:pt x="27624" y="10541"/>
                  </a:lnTo>
                  <a:lnTo>
                    <a:pt x="27216" y="9217"/>
                  </a:lnTo>
                  <a:lnTo>
                    <a:pt x="26682" y="7944"/>
                  </a:lnTo>
                  <a:lnTo>
                    <a:pt x="26045" y="6773"/>
                  </a:lnTo>
                  <a:lnTo>
                    <a:pt x="25281" y="5653"/>
                  </a:lnTo>
                  <a:lnTo>
                    <a:pt x="24416" y="4609"/>
                  </a:lnTo>
                  <a:lnTo>
                    <a:pt x="23474" y="3642"/>
                  </a:lnTo>
                  <a:lnTo>
                    <a:pt x="22430" y="2801"/>
                  </a:lnTo>
                  <a:lnTo>
                    <a:pt x="21310" y="2038"/>
                  </a:lnTo>
                  <a:lnTo>
                    <a:pt x="20113" y="1401"/>
                  </a:lnTo>
                  <a:lnTo>
                    <a:pt x="18866" y="867"/>
                  </a:lnTo>
                  <a:lnTo>
                    <a:pt x="17542" y="459"/>
                  </a:lnTo>
                  <a:lnTo>
                    <a:pt x="16167" y="179"/>
                  </a:lnTo>
                  <a:lnTo>
                    <a:pt x="14767" y="26"/>
                  </a:lnTo>
                  <a:lnTo>
                    <a:pt x="14028"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a:off x="5987350" y="2844100"/>
              <a:ext cx="1042575" cy="210075"/>
            </a:xfrm>
            <a:custGeom>
              <a:avLst/>
              <a:gdLst/>
              <a:ahLst/>
              <a:cxnLst/>
              <a:rect l="l" t="t" r="r" b="b"/>
              <a:pathLst>
                <a:path w="41703" h="8403" extrusionOk="0">
                  <a:moveTo>
                    <a:pt x="16651" y="1"/>
                  </a:moveTo>
                  <a:lnTo>
                    <a:pt x="12323" y="154"/>
                  </a:lnTo>
                  <a:lnTo>
                    <a:pt x="11177" y="179"/>
                  </a:lnTo>
                  <a:lnTo>
                    <a:pt x="9140" y="485"/>
                  </a:lnTo>
                  <a:lnTo>
                    <a:pt x="7307" y="1070"/>
                  </a:lnTo>
                  <a:lnTo>
                    <a:pt x="5703" y="1910"/>
                  </a:lnTo>
                  <a:lnTo>
                    <a:pt x="4227" y="3005"/>
                  </a:lnTo>
                  <a:lnTo>
                    <a:pt x="2903" y="4303"/>
                  </a:lnTo>
                  <a:lnTo>
                    <a:pt x="1706" y="5805"/>
                  </a:lnTo>
                  <a:lnTo>
                    <a:pt x="561" y="7486"/>
                  </a:lnTo>
                  <a:lnTo>
                    <a:pt x="1" y="8402"/>
                  </a:lnTo>
                  <a:lnTo>
                    <a:pt x="41702" y="8402"/>
                  </a:lnTo>
                  <a:lnTo>
                    <a:pt x="41168" y="7486"/>
                  </a:lnTo>
                  <a:lnTo>
                    <a:pt x="40022" y="5805"/>
                  </a:lnTo>
                  <a:lnTo>
                    <a:pt x="38800" y="4303"/>
                  </a:lnTo>
                  <a:lnTo>
                    <a:pt x="37476" y="3005"/>
                  </a:lnTo>
                  <a:lnTo>
                    <a:pt x="36025" y="1910"/>
                  </a:lnTo>
                  <a:lnTo>
                    <a:pt x="34396" y="1070"/>
                  </a:lnTo>
                  <a:lnTo>
                    <a:pt x="32588" y="485"/>
                  </a:lnTo>
                  <a:lnTo>
                    <a:pt x="30526" y="179"/>
                  </a:lnTo>
                  <a:lnTo>
                    <a:pt x="29406" y="154"/>
                  </a:lnTo>
                  <a:lnTo>
                    <a:pt x="25078" y="1"/>
                  </a:lnTo>
                  <a:lnTo>
                    <a:pt x="25052" y="434"/>
                  </a:lnTo>
                  <a:lnTo>
                    <a:pt x="24874" y="1248"/>
                  </a:lnTo>
                  <a:lnTo>
                    <a:pt x="24568" y="2012"/>
                  </a:lnTo>
                  <a:lnTo>
                    <a:pt x="24110" y="2674"/>
                  </a:lnTo>
                  <a:lnTo>
                    <a:pt x="23550" y="3260"/>
                  </a:lnTo>
                  <a:lnTo>
                    <a:pt x="22863" y="3718"/>
                  </a:lnTo>
                  <a:lnTo>
                    <a:pt x="22124" y="4023"/>
                  </a:lnTo>
                  <a:lnTo>
                    <a:pt x="21284" y="4202"/>
                  </a:lnTo>
                  <a:lnTo>
                    <a:pt x="20419" y="4202"/>
                  </a:lnTo>
                  <a:lnTo>
                    <a:pt x="19604" y="4023"/>
                  </a:lnTo>
                  <a:lnTo>
                    <a:pt x="18840" y="3718"/>
                  </a:lnTo>
                  <a:lnTo>
                    <a:pt x="18178" y="3260"/>
                  </a:lnTo>
                  <a:lnTo>
                    <a:pt x="17593" y="2674"/>
                  </a:lnTo>
                  <a:lnTo>
                    <a:pt x="17160" y="2012"/>
                  </a:lnTo>
                  <a:lnTo>
                    <a:pt x="16829" y="1248"/>
                  </a:lnTo>
                  <a:lnTo>
                    <a:pt x="16651" y="434"/>
                  </a:lnTo>
                  <a:lnTo>
                    <a:pt x="16651" y="1"/>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6364150" y="2844100"/>
              <a:ext cx="288975" cy="149600"/>
            </a:xfrm>
            <a:custGeom>
              <a:avLst/>
              <a:gdLst/>
              <a:ahLst/>
              <a:cxnLst/>
              <a:rect l="l" t="t" r="r" b="b"/>
              <a:pathLst>
                <a:path w="11559" h="5984" extrusionOk="0">
                  <a:moveTo>
                    <a:pt x="1579" y="1"/>
                  </a:moveTo>
                  <a:lnTo>
                    <a:pt x="26" y="52"/>
                  </a:lnTo>
                  <a:lnTo>
                    <a:pt x="0" y="128"/>
                  </a:lnTo>
                  <a:lnTo>
                    <a:pt x="0" y="205"/>
                  </a:lnTo>
                  <a:lnTo>
                    <a:pt x="26" y="790"/>
                  </a:lnTo>
                  <a:lnTo>
                    <a:pt x="255" y="1910"/>
                  </a:lnTo>
                  <a:lnTo>
                    <a:pt x="688" y="2954"/>
                  </a:lnTo>
                  <a:lnTo>
                    <a:pt x="1324" y="3871"/>
                  </a:lnTo>
                  <a:lnTo>
                    <a:pt x="2113" y="4660"/>
                  </a:lnTo>
                  <a:lnTo>
                    <a:pt x="3030" y="5296"/>
                  </a:lnTo>
                  <a:lnTo>
                    <a:pt x="4074" y="5729"/>
                  </a:lnTo>
                  <a:lnTo>
                    <a:pt x="5194" y="5958"/>
                  </a:lnTo>
                  <a:lnTo>
                    <a:pt x="5779" y="5984"/>
                  </a:lnTo>
                  <a:lnTo>
                    <a:pt x="6390" y="5958"/>
                  </a:lnTo>
                  <a:lnTo>
                    <a:pt x="7511" y="5729"/>
                  </a:lnTo>
                  <a:lnTo>
                    <a:pt x="8555" y="5296"/>
                  </a:lnTo>
                  <a:lnTo>
                    <a:pt x="9471" y="4660"/>
                  </a:lnTo>
                  <a:lnTo>
                    <a:pt x="10260" y="3871"/>
                  </a:lnTo>
                  <a:lnTo>
                    <a:pt x="10871" y="2954"/>
                  </a:lnTo>
                  <a:lnTo>
                    <a:pt x="11304" y="1910"/>
                  </a:lnTo>
                  <a:lnTo>
                    <a:pt x="11533" y="790"/>
                  </a:lnTo>
                  <a:lnTo>
                    <a:pt x="11559" y="205"/>
                  </a:lnTo>
                  <a:lnTo>
                    <a:pt x="11559" y="128"/>
                  </a:lnTo>
                  <a:lnTo>
                    <a:pt x="11559" y="52"/>
                  </a:lnTo>
                  <a:lnTo>
                    <a:pt x="10006" y="1"/>
                  </a:lnTo>
                  <a:lnTo>
                    <a:pt x="9980" y="434"/>
                  </a:lnTo>
                  <a:lnTo>
                    <a:pt x="9802" y="1248"/>
                  </a:lnTo>
                  <a:lnTo>
                    <a:pt x="9496" y="2012"/>
                  </a:lnTo>
                  <a:lnTo>
                    <a:pt x="9038" y="2674"/>
                  </a:lnTo>
                  <a:lnTo>
                    <a:pt x="8478" y="3260"/>
                  </a:lnTo>
                  <a:lnTo>
                    <a:pt x="7791" y="3718"/>
                  </a:lnTo>
                  <a:lnTo>
                    <a:pt x="7052" y="4023"/>
                  </a:lnTo>
                  <a:lnTo>
                    <a:pt x="6212" y="4202"/>
                  </a:lnTo>
                  <a:lnTo>
                    <a:pt x="5347" y="4202"/>
                  </a:lnTo>
                  <a:lnTo>
                    <a:pt x="4532" y="4023"/>
                  </a:lnTo>
                  <a:lnTo>
                    <a:pt x="3768" y="3718"/>
                  </a:lnTo>
                  <a:lnTo>
                    <a:pt x="3106" y="3260"/>
                  </a:lnTo>
                  <a:lnTo>
                    <a:pt x="2521" y="2674"/>
                  </a:lnTo>
                  <a:lnTo>
                    <a:pt x="2088" y="2012"/>
                  </a:lnTo>
                  <a:lnTo>
                    <a:pt x="1757" y="1248"/>
                  </a:lnTo>
                  <a:lnTo>
                    <a:pt x="1579" y="434"/>
                  </a:lnTo>
                  <a:lnTo>
                    <a:pt x="1579" y="1"/>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6457075" y="2459675"/>
              <a:ext cx="99950" cy="119700"/>
            </a:xfrm>
            <a:custGeom>
              <a:avLst/>
              <a:gdLst/>
              <a:ahLst/>
              <a:cxnLst/>
              <a:rect l="l" t="t" r="r" b="b"/>
              <a:pathLst>
                <a:path w="3998" h="4788" extrusionOk="0">
                  <a:moveTo>
                    <a:pt x="1884" y="1"/>
                  </a:moveTo>
                  <a:lnTo>
                    <a:pt x="1655" y="306"/>
                  </a:lnTo>
                  <a:lnTo>
                    <a:pt x="1553" y="586"/>
                  </a:lnTo>
                  <a:lnTo>
                    <a:pt x="0" y="4252"/>
                  </a:lnTo>
                  <a:lnTo>
                    <a:pt x="0" y="4303"/>
                  </a:lnTo>
                  <a:lnTo>
                    <a:pt x="0" y="4354"/>
                  </a:lnTo>
                  <a:lnTo>
                    <a:pt x="484" y="4558"/>
                  </a:lnTo>
                  <a:lnTo>
                    <a:pt x="1477" y="4787"/>
                  </a:lnTo>
                  <a:lnTo>
                    <a:pt x="2495" y="4787"/>
                  </a:lnTo>
                  <a:lnTo>
                    <a:pt x="3514" y="4558"/>
                  </a:lnTo>
                  <a:lnTo>
                    <a:pt x="3997" y="4354"/>
                  </a:lnTo>
                  <a:lnTo>
                    <a:pt x="3997" y="4303"/>
                  </a:lnTo>
                  <a:lnTo>
                    <a:pt x="3972" y="4252"/>
                  </a:lnTo>
                  <a:lnTo>
                    <a:pt x="2419" y="586"/>
                  </a:lnTo>
                  <a:lnTo>
                    <a:pt x="2343" y="306"/>
                  </a:lnTo>
                  <a:lnTo>
                    <a:pt x="2113" y="1"/>
                  </a:lnTo>
                  <a:close/>
                </a:path>
              </a:pathLst>
            </a:custGeom>
            <a:solidFill>
              <a:srgbClr val="FEE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6457075" y="2568525"/>
              <a:ext cx="99950" cy="38200"/>
            </a:xfrm>
            <a:custGeom>
              <a:avLst/>
              <a:gdLst/>
              <a:ahLst/>
              <a:cxnLst/>
              <a:rect l="l" t="t" r="r" b="b"/>
              <a:pathLst>
                <a:path w="3998" h="1528" extrusionOk="0">
                  <a:moveTo>
                    <a:pt x="0" y="0"/>
                  </a:moveTo>
                  <a:lnTo>
                    <a:pt x="0" y="306"/>
                  </a:lnTo>
                  <a:lnTo>
                    <a:pt x="331" y="840"/>
                  </a:lnTo>
                  <a:lnTo>
                    <a:pt x="917" y="1273"/>
                  </a:lnTo>
                  <a:lnTo>
                    <a:pt x="1553" y="1502"/>
                  </a:lnTo>
                  <a:lnTo>
                    <a:pt x="1833" y="1528"/>
                  </a:lnTo>
                  <a:lnTo>
                    <a:pt x="2139" y="1528"/>
                  </a:lnTo>
                  <a:lnTo>
                    <a:pt x="2419" y="1502"/>
                  </a:lnTo>
                  <a:lnTo>
                    <a:pt x="3081" y="1273"/>
                  </a:lnTo>
                  <a:lnTo>
                    <a:pt x="3641" y="840"/>
                  </a:lnTo>
                  <a:lnTo>
                    <a:pt x="3997" y="306"/>
                  </a:lnTo>
                  <a:lnTo>
                    <a:pt x="3997" y="0"/>
                  </a:lnTo>
                  <a:lnTo>
                    <a:pt x="3514" y="204"/>
                  </a:lnTo>
                  <a:lnTo>
                    <a:pt x="2495" y="433"/>
                  </a:lnTo>
                  <a:lnTo>
                    <a:pt x="1477" y="433"/>
                  </a:lnTo>
                  <a:lnTo>
                    <a:pt x="484" y="204"/>
                  </a:lnTo>
                  <a:lnTo>
                    <a:pt x="0"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6255300" y="2522700"/>
              <a:ext cx="146425" cy="68750"/>
            </a:xfrm>
            <a:custGeom>
              <a:avLst/>
              <a:gdLst/>
              <a:ahLst/>
              <a:cxnLst/>
              <a:rect l="l" t="t" r="r" b="b"/>
              <a:pathLst>
                <a:path w="5857" h="2750" extrusionOk="0">
                  <a:moveTo>
                    <a:pt x="1376" y="0"/>
                  </a:moveTo>
                  <a:lnTo>
                    <a:pt x="1096" y="26"/>
                  </a:lnTo>
                  <a:lnTo>
                    <a:pt x="612" y="229"/>
                  </a:lnTo>
                  <a:lnTo>
                    <a:pt x="230" y="586"/>
                  </a:lnTo>
                  <a:lnTo>
                    <a:pt x="26" y="1095"/>
                  </a:lnTo>
                  <a:lnTo>
                    <a:pt x="1" y="1375"/>
                  </a:lnTo>
                  <a:lnTo>
                    <a:pt x="26" y="1655"/>
                  </a:lnTo>
                  <a:lnTo>
                    <a:pt x="230" y="2139"/>
                  </a:lnTo>
                  <a:lnTo>
                    <a:pt x="612" y="2521"/>
                  </a:lnTo>
                  <a:lnTo>
                    <a:pt x="1096" y="2724"/>
                  </a:lnTo>
                  <a:lnTo>
                    <a:pt x="1376" y="2750"/>
                  </a:lnTo>
                  <a:lnTo>
                    <a:pt x="4482" y="2750"/>
                  </a:lnTo>
                  <a:lnTo>
                    <a:pt x="4762" y="2724"/>
                  </a:lnTo>
                  <a:lnTo>
                    <a:pt x="5245" y="2521"/>
                  </a:lnTo>
                  <a:lnTo>
                    <a:pt x="5627" y="2139"/>
                  </a:lnTo>
                  <a:lnTo>
                    <a:pt x="5831" y="1655"/>
                  </a:lnTo>
                  <a:lnTo>
                    <a:pt x="5856" y="1375"/>
                  </a:lnTo>
                  <a:lnTo>
                    <a:pt x="5831" y="1095"/>
                  </a:lnTo>
                  <a:lnTo>
                    <a:pt x="5627" y="586"/>
                  </a:lnTo>
                  <a:lnTo>
                    <a:pt x="5245" y="229"/>
                  </a:lnTo>
                  <a:lnTo>
                    <a:pt x="4762" y="26"/>
                  </a:lnTo>
                  <a:lnTo>
                    <a:pt x="4482"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a:off x="6616200" y="2522700"/>
              <a:ext cx="145775" cy="68750"/>
            </a:xfrm>
            <a:custGeom>
              <a:avLst/>
              <a:gdLst/>
              <a:ahLst/>
              <a:cxnLst/>
              <a:rect l="l" t="t" r="r" b="b"/>
              <a:pathLst>
                <a:path w="5831" h="2750" extrusionOk="0">
                  <a:moveTo>
                    <a:pt x="1375" y="0"/>
                  </a:moveTo>
                  <a:lnTo>
                    <a:pt x="1095" y="26"/>
                  </a:lnTo>
                  <a:lnTo>
                    <a:pt x="586" y="229"/>
                  </a:lnTo>
                  <a:lnTo>
                    <a:pt x="229" y="586"/>
                  </a:lnTo>
                  <a:lnTo>
                    <a:pt x="25" y="1095"/>
                  </a:lnTo>
                  <a:lnTo>
                    <a:pt x="0" y="1375"/>
                  </a:lnTo>
                  <a:lnTo>
                    <a:pt x="25" y="1655"/>
                  </a:lnTo>
                  <a:lnTo>
                    <a:pt x="229" y="2139"/>
                  </a:lnTo>
                  <a:lnTo>
                    <a:pt x="586" y="2521"/>
                  </a:lnTo>
                  <a:lnTo>
                    <a:pt x="1095" y="2724"/>
                  </a:lnTo>
                  <a:lnTo>
                    <a:pt x="1375" y="2750"/>
                  </a:lnTo>
                  <a:lnTo>
                    <a:pt x="4455" y="2750"/>
                  </a:lnTo>
                  <a:lnTo>
                    <a:pt x="4735" y="2724"/>
                  </a:lnTo>
                  <a:lnTo>
                    <a:pt x="5245" y="2521"/>
                  </a:lnTo>
                  <a:lnTo>
                    <a:pt x="5601" y="2139"/>
                  </a:lnTo>
                  <a:lnTo>
                    <a:pt x="5805" y="1655"/>
                  </a:lnTo>
                  <a:lnTo>
                    <a:pt x="5830" y="1375"/>
                  </a:lnTo>
                  <a:lnTo>
                    <a:pt x="5805" y="1095"/>
                  </a:lnTo>
                  <a:lnTo>
                    <a:pt x="5601" y="586"/>
                  </a:lnTo>
                  <a:lnTo>
                    <a:pt x="5245" y="229"/>
                  </a:lnTo>
                  <a:lnTo>
                    <a:pt x="4735" y="26"/>
                  </a:lnTo>
                  <a:lnTo>
                    <a:pt x="4455" y="0"/>
                  </a:lnTo>
                  <a:close/>
                </a:path>
              </a:pathLst>
            </a:custGeom>
            <a:solidFill>
              <a:srgbClr val="F1A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5"/>
            <p:cNvSpPr/>
            <p:nvPr/>
          </p:nvSpPr>
          <p:spPr>
            <a:xfrm>
              <a:off x="6112750" y="1879850"/>
              <a:ext cx="791775" cy="541675"/>
            </a:xfrm>
            <a:custGeom>
              <a:avLst/>
              <a:gdLst/>
              <a:ahLst/>
              <a:cxnLst/>
              <a:rect l="l" t="t" r="r" b="b"/>
              <a:pathLst>
                <a:path w="31671" h="21667" extrusionOk="0">
                  <a:moveTo>
                    <a:pt x="15021" y="1"/>
                  </a:moveTo>
                  <a:lnTo>
                    <a:pt x="13442" y="154"/>
                  </a:lnTo>
                  <a:lnTo>
                    <a:pt x="11889" y="485"/>
                  </a:lnTo>
                  <a:lnTo>
                    <a:pt x="10413" y="943"/>
                  </a:lnTo>
                  <a:lnTo>
                    <a:pt x="8987" y="1554"/>
                  </a:lnTo>
                  <a:lnTo>
                    <a:pt x="7638" y="2267"/>
                  </a:lnTo>
                  <a:lnTo>
                    <a:pt x="6365" y="3132"/>
                  </a:lnTo>
                  <a:lnTo>
                    <a:pt x="5194" y="4100"/>
                  </a:lnTo>
                  <a:lnTo>
                    <a:pt x="4124" y="5169"/>
                  </a:lnTo>
                  <a:lnTo>
                    <a:pt x="3157" y="6340"/>
                  </a:lnTo>
                  <a:lnTo>
                    <a:pt x="2291" y="7613"/>
                  </a:lnTo>
                  <a:lnTo>
                    <a:pt x="1579" y="8962"/>
                  </a:lnTo>
                  <a:lnTo>
                    <a:pt x="968" y="10388"/>
                  </a:lnTo>
                  <a:lnTo>
                    <a:pt x="509" y="11865"/>
                  </a:lnTo>
                  <a:lnTo>
                    <a:pt x="178" y="13418"/>
                  </a:lnTo>
                  <a:lnTo>
                    <a:pt x="26" y="14996"/>
                  </a:lnTo>
                  <a:lnTo>
                    <a:pt x="0" y="15811"/>
                  </a:lnTo>
                  <a:lnTo>
                    <a:pt x="0" y="21463"/>
                  </a:lnTo>
                  <a:lnTo>
                    <a:pt x="357" y="21513"/>
                  </a:lnTo>
                  <a:lnTo>
                    <a:pt x="1146" y="21437"/>
                  </a:lnTo>
                  <a:lnTo>
                    <a:pt x="2037" y="21132"/>
                  </a:lnTo>
                  <a:lnTo>
                    <a:pt x="2953" y="20673"/>
                  </a:lnTo>
                  <a:lnTo>
                    <a:pt x="4303" y="19757"/>
                  </a:lnTo>
                  <a:lnTo>
                    <a:pt x="5856" y="18306"/>
                  </a:lnTo>
                  <a:lnTo>
                    <a:pt x="6416" y="17593"/>
                  </a:lnTo>
                  <a:lnTo>
                    <a:pt x="6899" y="10515"/>
                  </a:lnTo>
                  <a:lnTo>
                    <a:pt x="10846" y="16727"/>
                  </a:lnTo>
                  <a:lnTo>
                    <a:pt x="11431" y="17160"/>
                  </a:lnTo>
                  <a:lnTo>
                    <a:pt x="13417" y="18077"/>
                  </a:lnTo>
                  <a:lnTo>
                    <a:pt x="16065" y="19019"/>
                  </a:lnTo>
                  <a:lnTo>
                    <a:pt x="19171" y="19910"/>
                  </a:lnTo>
                  <a:lnTo>
                    <a:pt x="22455" y="20699"/>
                  </a:lnTo>
                  <a:lnTo>
                    <a:pt x="25663" y="21284"/>
                  </a:lnTo>
                  <a:lnTo>
                    <a:pt x="28539" y="21641"/>
                  </a:lnTo>
                  <a:lnTo>
                    <a:pt x="30856" y="21666"/>
                  </a:lnTo>
                  <a:lnTo>
                    <a:pt x="31671" y="21513"/>
                  </a:lnTo>
                  <a:lnTo>
                    <a:pt x="31671" y="15811"/>
                  </a:lnTo>
                  <a:lnTo>
                    <a:pt x="31645" y="14996"/>
                  </a:lnTo>
                  <a:lnTo>
                    <a:pt x="31493" y="13418"/>
                  </a:lnTo>
                  <a:lnTo>
                    <a:pt x="31187" y="11865"/>
                  </a:lnTo>
                  <a:lnTo>
                    <a:pt x="30703" y="10388"/>
                  </a:lnTo>
                  <a:lnTo>
                    <a:pt x="30118" y="8962"/>
                  </a:lnTo>
                  <a:lnTo>
                    <a:pt x="29380" y="7613"/>
                  </a:lnTo>
                  <a:lnTo>
                    <a:pt x="28514" y="6340"/>
                  </a:lnTo>
                  <a:lnTo>
                    <a:pt x="27547" y="5169"/>
                  </a:lnTo>
                  <a:lnTo>
                    <a:pt x="26477" y="4100"/>
                  </a:lnTo>
                  <a:lnTo>
                    <a:pt x="25306" y="3132"/>
                  </a:lnTo>
                  <a:lnTo>
                    <a:pt x="24059" y="2267"/>
                  </a:lnTo>
                  <a:lnTo>
                    <a:pt x="22709" y="1554"/>
                  </a:lnTo>
                  <a:lnTo>
                    <a:pt x="21284" y="943"/>
                  </a:lnTo>
                  <a:lnTo>
                    <a:pt x="19807" y="485"/>
                  </a:lnTo>
                  <a:lnTo>
                    <a:pt x="18254" y="154"/>
                  </a:lnTo>
                  <a:lnTo>
                    <a:pt x="16650" y="1"/>
                  </a:lnTo>
                  <a:close/>
                </a:path>
              </a:pathLst>
            </a:custGeom>
            <a:solidFill>
              <a:srgbClr val="111D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p:nvPr/>
          </p:nvSpPr>
          <p:spPr>
            <a:xfrm>
              <a:off x="6273125" y="2341925"/>
              <a:ext cx="110775" cy="22300"/>
            </a:xfrm>
            <a:custGeom>
              <a:avLst/>
              <a:gdLst/>
              <a:ahLst/>
              <a:cxnLst/>
              <a:rect l="l" t="t" r="r" b="b"/>
              <a:pathLst>
                <a:path w="4431" h="892" fill="none" extrusionOk="0">
                  <a:moveTo>
                    <a:pt x="4431" y="892"/>
                  </a:moveTo>
                  <a:lnTo>
                    <a:pt x="4176" y="663"/>
                  </a:lnTo>
                  <a:lnTo>
                    <a:pt x="3667" y="332"/>
                  </a:lnTo>
                  <a:lnTo>
                    <a:pt x="2801" y="1"/>
                  </a:lnTo>
                  <a:lnTo>
                    <a:pt x="1605" y="1"/>
                  </a:lnTo>
                  <a:lnTo>
                    <a:pt x="764" y="332"/>
                  </a:lnTo>
                  <a:lnTo>
                    <a:pt x="230" y="663"/>
                  </a:lnTo>
                  <a:lnTo>
                    <a:pt x="1" y="892"/>
                  </a:lnTo>
                </a:path>
              </a:pathLst>
            </a:custGeom>
            <a:noFill/>
            <a:ln w="21000" cap="rnd" cmpd="sng">
              <a:solidFill>
                <a:srgbClr val="1F2F45"/>
              </a:solidFill>
              <a:prstDash val="solid"/>
              <a:miter lim="25458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5"/>
            <p:cNvSpPr/>
            <p:nvPr/>
          </p:nvSpPr>
          <p:spPr>
            <a:xfrm>
              <a:off x="6446875" y="2657625"/>
              <a:ext cx="123500" cy="35675"/>
            </a:xfrm>
            <a:custGeom>
              <a:avLst/>
              <a:gdLst/>
              <a:ahLst/>
              <a:cxnLst/>
              <a:rect l="l" t="t" r="r" b="b"/>
              <a:pathLst>
                <a:path w="4940" h="1427" extrusionOk="0">
                  <a:moveTo>
                    <a:pt x="1" y="0"/>
                  </a:moveTo>
                  <a:lnTo>
                    <a:pt x="154" y="306"/>
                  </a:lnTo>
                  <a:lnTo>
                    <a:pt x="612" y="815"/>
                  </a:lnTo>
                  <a:lnTo>
                    <a:pt x="1274" y="1197"/>
                  </a:lnTo>
                  <a:lnTo>
                    <a:pt x="2038" y="1426"/>
                  </a:lnTo>
                  <a:lnTo>
                    <a:pt x="2903" y="1426"/>
                  </a:lnTo>
                  <a:lnTo>
                    <a:pt x="3667" y="1222"/>
                  </a:lnTo>
                  <a:lnTo>
                    <a:pt x="4329" y="841"/>
                  </a:lnTo>
                  <a:lnTo>
                    <a:pt x="4787" y="331"/>
                  </a:lnTo>
                  <a:lnTo>
                    <a:pt x="4940" y="26"/>
                  </a:lnTo>
                  <a:lnTo>
                    <a:pt x="1" y="0"/>
                  </a:lnTo>
                  <a:close/>
                </a:path>
              </a:pathLst>
            </a:custGeom>
            <a:solidFill>
              <a:srgbClr val="E157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6621925" y="2429125"/>
              <a:ext cx="130500" cy="66850"/>
            </a:xfrm>
            <a:custGeom>
              <a:avLst/>
              <a:gdLst/>
              <a:ahLst/>
              <a:cxnLst/>
              <a:rect l="l" t="t" r="r" b="b"/>
              <a:pathLst>
                <a:path w="5220" h="2674" extrusionOk="0">
                  <a:moveTo>
                    <a:pt x="2852" y="1"/>
                  </a:moveTo>
                  <a:lnTo>
                    <a:pt x="2291" y="103"/>
                  </a:lnTo>
                  <a:lnTo>
                    <a:pt x="1782" y="281"/>
                  </a:lnTo>
                  <a:lnTo>
                    <a:pt x="942" y="866"/>
                  </a:lnTo>
                  <a:lnTo>
                    <a:pt x="102" y="1808"/>
                  </a:lnTo>
                  <a:lnTo>
                    <a:pt x="0" y="1987"/>
                  </a:lnTo>
                  <a:lnTo>
                    <a:pt x="204" y="2114"/>
                  </a:lnTo>
                  <a:lnTo>
                    <a:pt x="1375" y="2547"/>
                  </a:lnTo>
                  <a:lnTo>
                    <a:pt x="2393" y="2674"/>
                  </a:lnTo>
                  <a:lnTo>
                    <a:pt x="2928" y="2572"/>
                  </a:lnTo>
                  <a:lnTo>
                    <a:pt x="3437" y="2394"/>
                  </a:lnTo>
                  <a:lnTo>
                    <a:pt x="4303" y="1808"/>
                  </a:lnTo>
                  <a:lnTo>
                    <a:pt x="5117" y="866"/>
                  </a:lnTo>
                  <a:lnTo>
                    <a:pt x="5219" y="663"/>
                  </a:lnTo>
                  <a:lnTo>
                    <a:pt x="5041" y="561"/>
                  </a:lnTo>
                  <a:lnTo>
                    <a:pt x="3870" y="103"/>
                  </a:lnTo>
                  <a:lnTo>
                    <a:pt x="2852"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a:off x="6261675" y="2429125"/>
              <a:ext cx="129875" cy="66850"/>
            </a:xfrm>
            <a:custGeom>
              <a:avLst/>
              <a:gdLst/>
              <a:ahLst/>
              <a:cxnLst/>
              <a:rect l="l" t="t" r="r" b="b"/>
              <a:pathLst>
                <a:path w="5195" h="2674" extrusionOk="0">
                  <a:moveTo>
                    <a:pt x="2368" y="1"/>
                  </a:moveTo>
                  <a:lnTo>
                    <a:pt x="1350" y="103"/>
                  </a:lnTo>
                  <a:lnTo>
                    <a:pt x="179" y="561"/>
                  </a:lnTo>
                  <a:lnTo>
                    <a:pt x="0" y="663"/>
                  </a:lnTo>
                  <a:lnTo>
                    <a:pt x="102" y="866"/>
                  </a:lnTo>
                  <a:lnTo>
                    <a:pt x="917" y="1808"/>
                  </a:lnTo>
                  <a:lnTo>
                    <a:pt x="1757" y="2394"/>
                  </a:lnTo>
                  <a:lnTo>
                    <a:pt x="2292" y="2572"/>
                  </a:lnTo>
                  <a:lnTo>
                    <a:pt x="2826" y="2674"/>
                  </a:lnTo>
                  <a:lnTo>
                    <a:pt x="3845" y="2547"/>
                  </a:lnTo>
                  <a:lnTo>
                    <a:pt x="5016" y="2114"/>
                  </a:lnTo>
                  <a:lnTo>
                    <a:pt x="5194" y="1987"/>
                  </a:lnTo>
                  <a:lnTo>
                    <a:pt x="5092" y="1808"/>
                  </a:lnTo>
                  <a:lnTo>
                    <a:pt x="4278" y="866"/>
                  </a:lnTo>
                  <a:lnTo>
                    <a:pt x="3437" y="281"/>
                  </a:lnTo>
                  <a:lnTo>
                    <a:pt x="2903" y="103"/>
                  </a:lnTo>
                  <a:lnTo>
                    <a:pt x="2368" y="1"/>
                  </a:lnTo>
                  <a:close/>
                </a:path>
              </a:pathLst>
            </a:custGeom>
            <a:solidFill>
              <a:srgbClr val="2515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6294775" y="2438675"/>
              <a:ext cx="26750" cy="26750"/>
            </a:xfrm>
            <a:custGeom>
              <a:avLst/>
              <a:gdLst/>
              <a:ahLst/>
              <a:cxnLst/>
              <a:rect l="l" t="t" r="r" b="b"/>
              <a:pathLst>
                <a:path w="1070" h="1070" extrusionOk="0">
                  <a:moveTo>
                    <a:pt x="535" y="1"/>
                  </a:moveTo>
                  <a:lnTo>
                    <a:pt x="306" y="26"/>
                  </a:lnTo>
                  <a:lnTo>
                    <a:pt x="26" y="332"/>
                  </a:lnTo>
                  <a:lnTo>
                    <a:pt x="0" y="535"/>
                  </a:lnTo>
                  <a:lnTo>
                    <a:pt x="26" y="739"/>
                  </a:lnTo>
                  <a:lnTo>
                    <a:pt x="306" y="1044"/>
                  </a:lnTo>
                  <a:lnTo>
                    <a:pt x="535" y="1070"/>
                  </a:lnTo>
                  <a:lnTo>
                    <a:pt x="739" y="1044"/>
                  </a:lnTo>
                  <a:lnTo>
                    <a:pt x="1019" y="739"/>
                  </a:lnTo>
                  <a:lnTo>
                    <a:pt x="1070" y="535"/>
                  </a:lnTo>
                  <a:lnTo>
                    <a:pt x="1019" y="332"/>
                  </a:lnTo>
                  <a:lnTo>
                    <a:pt x="739" y="26"/>
                  </a:lnTo>
                  <a:lnTo>
                    <a:pt x="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5"/>
            <p:cNvSpPr/>
            <p:nvPr/>
          </p:nvSpPr>
          <p:spPr>
            <a:xfrm>
              <a:off x="6660750" y="2445050"/>
              <a:ext cx="26750" cy="26125"/>
            </a:xfrm>
            <a:custGeom>
              <a:avLst/>
              <a:gdLst/>
              <a:ahLst/>
              <a:cxnLst/>
              <a:rect l="l" t="t" r="r" b="b"/>
              <a:pathLst>
                <a:path w="1070" h="1045" extrusionOk="0">
                  <a:moveTo>
                    <a:pt x="535" y="0"/>
                  </a:moveTo>
                  <a:lnTo>
                    <a:pt x="306" y="26"/>
                  </a:lnTo>
                  <a:lnTo>
                    <a:pt x="26" y="306"/>
                  </a:lnTo>
                  <a:lnTo>
                    <a:pt x="0" y="509"/>
                  </a:lnTo>
                  <a:lnTo>
                    <a:pt x="26" y="739"/>
                  </a:lnTo>
                  <a:lnTo>
                    <a:pt x="306" y="1019"/>
                  </a:lnTo>
                  <a:lnTo>
                    <a:pt x="535" y="1044"/>
                  </a:lnTo>
                  <a:lnTo>
                    <a:pt x="738" y="1019"/>
                  </a:lnTo>
                  <a:lnTo>
                    <a:pt x="1019" y="739"/>
                  </a:lnTo>
                  <a:lnTo>
                    <a:pt x="1069" y="509"/>
                  </a:lnTo>
                  <a:lnTo>
                    <a:pt x="1019" y="306"/>
                  </a:lnTo>
                  <a:lnTo>
                    <a:pt x="738" y="26"/>
                  </a:lnTo>
                  <a:lnTo>
                    <a:pt x="53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5"/>
            <p:cNvSpPr/>
            <p:nvPr/>
          </p:nvSpPr>
          <p:spPr>
            <a:xfrm>
              <a:off x="7025450" y="2455225"/>
              <a:ext cx="357075" cy="586225"/>
            </a:xfrm>
            <a:custGeom>
              <a:avLst/>
              <a:gdLst/>
              <a:ahLst/>
              <a:cxnLst/>
              <a:rect l="l" t="t" r="r" b="b"/>
              <a:pathLst>
                <a:path w="14283" h="23449" extrusionOk="0">
                  <a:moveTo>
                    <a:pt x="9216" y="1"/>
                  </a:moveTo>
                  <a:lnTo>
                    <a:pt x="8783" y="102"/>
                  </a:lnTo>
                  <a:lnTo>
                    <a:pt x="8427" y="357"/>
                  </a:lnTo>
                  <a:lnTo>
                    <a:pt x="8172" y="764"/>
                  </a:lnTo>
                  <a:lnTo>
                    <a:pt x="8096" y="993"/>
                  </a:lnTo>
                  <a:lnTo>
                    <a:pt x="6365" y="8529"/>
                  </a:lnTo>
                  <a:lnTo>
                    <a:pt x="6059" y="8453"/>
                  </a:lnTo>
                  <a:lnTo>
                    <a:pt x="7587" y="1757"/>
                  </a:lnTo>
                  <a:lnTo>
                    <a:pt x="7638" y="1503"/>
                  </a:lnTo>
                  <a:lnTo>
                    <a:pt x="7587" y="1044"/>
                  </a:lnTo>
                  <a:lnTo>
                    <a:pt x="7383" y="637"/>
                  </a:lnTo>
                  <a:lnTo>
                    <a:pt x="7027" y="357"/>
                  </a:lnTo>
                  <a:lnTo>
                    <a:pt x="6823" y="306"/>
                  </a:lnTo>
                  <a:lnTo>
                    <a:pt x="6619" y="255"/>
                  </a:lnTo>
                  <a:lnTo>
                    <a:pt x="6187" y="357"/>
                  </a:lnTo>
                  <a:lnTo>
                    <a:pt x="5830" y="637"/>
                  </a:lnTo>
                  <a:lnTo>
                    <a:pt x="5576" y="1019"/>
                  </a:lnTo>
                  <a:lnTo>
                    <a:pt x="5499" y="1273"/>
                  </a:lnTo>
                  <a:lnTo>
                    <a:pt x="3386" y="10439"/>
                  </a:lnTo>
                  <a:lnTo>
                    <a:pt x="3157" y="9548"/>
                  </a:lnTo>
                  <a:lnTo>
                    <a:pt x="2648" y="8173"/>
                  </a:lnTo>
                  <a:lnTo>
                    <a:pt x="2139" y="7231"/>
                  </a:lnTo>
                  <a:lnTo>
                    <a:pt x="1629" y="6594"/>
                  </a:lnTo>
                  <a:lnTo>
                    <a:pt x="968" y="6111"/>
                  </a:lnTo>
                  <a:lnTo>
                    <a:pt x="382" y="6034"/>
                  </a:lnTo>
                  <a:lnTo>
                    <a:pt x="331" y="6060"/>
                  </a:lnTo>
                  <a:lnTo>
                    <a:pt x="178" y="6136"/>
                  </a:lnTo>
                  <a:lnTo>
                    <a:pt x="0" y="6442"/>
                  </a:lnTo>
                  <a:lnTo>
                    <a:pt x="0" y="6951"/>
                  </a:lnTo>
                  <a:lnTo>
                    <a:pt x="26" y="7078"/>
                  </a:lnTo>
                  <a:lnTo>
                    <a:pt x="560" y="10006"/>
                  </a:lnTo>
                  <a:lnTo>
                    <a:pt x="1171" y="13494"/>
                  </a:lnTo>
                  <a:lnTo>
                    <a:pt x="1222" y="13901"/>
                  </a:lnTo>
                  <a:lnTo>
                    <a:pt x="1426" y="14563"/>
                  </a:lnTo>
                  <a:lnTo>
                    <a:pt x="1909" y="15327"/>
                  </a:lnTo>
                  <a:lnTo>
                    <a:pt x="2953" y="16116"/>
                  </a:lnTo>
                  <a:lnTo>
                    <a:pt x="3157" y="16192"/>
                  </a:lnTo>
                  <a:lnTo>
                    <a:pt x="1859" y="21844"/>
                  </a:lnTo>
                  <a:lnTo>
                    <a:pt x="8809" y="23448"/>
                  </a:lnTo>
                  <a:lnTo>
                    <a:pt x="10158" y="17694"/>
                  </a:lnTo>
                  <a:lnTo>
                    <a:pt x="10285" y="17694"/>
                  </a:lnTo>
                  <a:lnTo>
                    <a:pt x="10718" y="17618"/>
                  </a:lnTo>
                  <a:lnTo>
                    <a:pt x="11202" y="17338"/>
                  </a:lnTo>
                  <a:lnTo>
                    <a:pt x="11635" y="16803"/>
                  </a:lnTo>
                  <a:lnTo>
                    <a:pt x="11762" y="16396"/>
                  </a:lnTo>
                  <a:lnTo>
                    <a:pt x="12093" y="14970"/>
                  </a:lnTo>
                  <a:lnTo>
                    <a:pt x="12831" y="11737"/>
                  </a:lnTo>
                  <a:lnTo>
                    <a:pt x="13086" y="10617"/>
                  </a:lnTo>
                  <a:lnTo>
                    <a:pt x="13213" y="10108"/>
                  </a:lnTo>
                  <a:lnTo>
                    <a:pt x="14232" y="5652"/>
                  </a:lnTo>
                  <a:lnTo>
                    <a:pt x="14282" y="5423"/>
                  </a:lnTo>
                  <a:lnTo>
                    <a:pt x="14232" y="4965"/>
                  </a:lnTo>
                  <a:lnTo>
                    <a:pt x="14028" y="4609"/>
                  </a:lnTo>
                  <a:lnTo>
                    <a:pt x="13722" y="4354"/>
                  </a:lnTo>
                  <a:lnTo>
                    <a:pt x="13519" y="4303"/>
                  </a:lnTo>
                  <a:lnTo>
                    <a:pt x="13315" y="4252"/>
                  </a:lnTo>
                  <a:lnTo>
                    <a:pt x="12933" y="4354"/>
                  </a:lnTo>
                  <a:lnTo>
                    <a:pt x="12602" y="4609"/>
                  </a:lnTo>
                  <a:lnTo>
                    <a:pt x="12373" y="4965"/>
                  </a:lnTo>
                  <a:lnTo>
                    <a:pt x="12297" y="5194"/>
                  </a:lnTo>
                  <a:lnTo>
                    <a:pt x="11253" y="9675"/>
                  </a:lnTo>
                  <a:lnTo>
                    <a:pt x="10871" y="9573"/>
                  </a:lnTo>
                  <a:lnTo>
                    <a:pt x="12322" y="3285"/>
                  </a:lnTo>
                  <a:lnTo>
                    <a:pt x="12373" y="3030"/>
                  </a:lnTo>
                  <a:lnTo>
                    <a:pt x="12322" y="2572"/>
                  </a:lnTo>
                  <a:lnTo>
                    <a:pt x="12093" y="2165"/>
                  </a:lnTo>
                  <a:lnTo>
                    <a:pt x="11762" y="1884"/>
                  </a:lnTo>
                  <a:lnTo>
                    <a:pt x="11558" y="1834"/>
                  </a:lnTo>
                  <a:lnTo>
                    <a:pt x="11329" y="1783"/>
                  </a:lnTo>
                  <a:lnTo>
                    <a:pt x="10922" y="1884"/>
                  </a:lnTo>
                  <a:lnTo>
                    <a:pt x="10565" y="2165"/>
                  </a:lnTo>
                  <a:lnTo>
                    <a:pt x="10285" y="2546"/>
                  </a:lnTo>
                  <a:lnTo>
                    <a:pt x="10235" y="2801"/>
                  </a:lnTo>
                  <a:lnTo>
                    <a:pt x="8783" y="9089"/>
                  </a:lnTo>
                  <a:lnTo>
                    <a:pt x="8452" y="9013"/>
                  </a:lnTo>
                  <a:lnTo>
                    <a:pt x="10209" y="1503"/>
                  </a:lnTo>
                  <a:lnTo>
                    <a:pt x="10235" y="1248"/>
                  </a:lnTo>
                  <a:lnTo>
                    <a:pt x="10184" y="764"/>
                  </a:lnTo>
                  <a:lnTo>
                    <a:pt x="9980" y="357"/>
                  </a:lnTo>
                  <a:lnTo>
                    <a:pt x="9649" y="102"/>
                  </a:lnTo>
                  <a:lnTo>
                    <a:pt x="9420" y="26"/>
                  </a:lnTo>
                  <a:lnTo>
                    <a:pt x="9216" y="1"/>
                  </a:lnTo>
                  <a:close/>
                </a:path>
              </a:pathLst>
            </a:custGeom>
            <a:solidFill>
              <a:srgbClr val="F2D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7109450" y="2714900"/>
              <a:ext cx="675" cy="675"/>
            </a:xfrm>
            <a:custGeom>
              <a:avLst/>
              <a:gdLst/>
              <a:ahLst/>
              <a:cxnLst/>
              <a:rect l="l" t="t" r="r" b="b"/>
              <a:pathLst>
                <a:path w="27" h="27" extrusionOk="0">
                  <a:moveTo>
                    <a:pt x="1" y="1"/>
                  </a:moveTo>
                  <a:lnTo>
                    <a:pt x="1" y="1"/>
                  </a:lnTo>
                  <a:lnTo>
                    <a:pt x="26" y="26"/>
                  </a:lnTo>
                  <a:lnTo>
                    <a:pt x="1" y="1"/>
                  </a:lnTo>
                  <a:lnTo>
                    <a:pt x="1"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7143175" y="2659525"/>
              <a:ext cx="190975" cy="55400"/>
            </a:xfrm>
            <a:custGeom>
              <a:avLst/>
              <a:gdLst/>
              <a:ahLst/>
              <a:cxnLst/>
              <a:rect l="l" t="t" r="r" b="b"/>
              <a:pathLst>
                <a:path w="7639" h="2216" extrusionOk="0">
                  <a:moveTo>
                    <a:pt x="103" y="1"/>
                  </a:moveTo>
                  <a:lnTo>
                    <a:pt x="1" y="485"/>
                  </a:lnTo>
                  <a:lnTo>
                    <a:pt x="7537" y="2216"/>
                  </a:lnTo>
                  <a:lnTo>
                    <a:pt x="7639" y="1732"/>
                  </a:lnTo>
                  <a:lnTo>
                    <a:pt x="6544" y="1503"/>
                  </a:lnTo>
                  <a:lnTo>
                    <a:pt x="6162" y="1401"/>
                  </a:lnTo>
                  <a:lnTo>
                    <a:pt x="4074" y="917"/>
                  </a:lnTo>
                  <a:lnTo>
                    <a:pt x="3743" y="841"/>
                  </a:lnTo>
                  <a:lnTo>
                    <a:pt x="3769" y="841"/>
                  </a:lnTo>
                  <a:lnTo>
                    <a:pt x="1656" y="357"/>
                  </a:lnTo>
                  <a:lnTo>
                    <a:pt x="1350" y="281"/>
                  </a:lnTo>
                  <a:lnTo>
                    <a:pt x="103"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7110100" y="2708550"/>
              <a:ext cx="105675" cy="159775"/>
            </a:xfrm>
            <a:custGeom>
              <a:avLst/>
              <a:gdLst/>
              <a:ahLst/>
              <a:cxnLst/>
              <a:rect l="l" t="t" r="r" b="b"/>
              <a:pathLst>
                <a:path w="4227" h="6391" extrusionOk="0">
                  <a:moveTo>
                    <a:pt x="51" y="0"/>
                  </a:moveTo>
                  <a:lnTo>
                    <a:pt x="51" y="51"/>
                  </a:lnTo>
                  <a:lnTo>
                    <a:pt x="0" y="280"/>
                  </a:lnTo>
                  <a:lnTo>
                    <a:pt x="229" y="306"/>
                  </a:lnTo>
                  <a:lnTo>
                    <a:pt x="1120" y="637"/>
                  </a:lnTo>
                  <a:lnTo>
                    <a:pt x="1859" y="1044"/>
                  </a:lnTo>
                  <a:lnTo>
                    <a:pt x="2597" y="1680"/>
                  </a:lnTo>
                  <a:lnTo>
                    <a:pt x="3259" y="2571"/>
                  </a:lnTo>
                  <a:lnTo>
                    <a:pt x="3717" y="3794"/>
                  </a:lnTo>
                  <a:lnTo>
                    <a:pt x="3895" y="5372"/>
                  </a:lnTo>
                  <a:lnTo>
                    <a:pt x="3819" y="6314"/>
                  </a:lnTo>
                  <a:lnTo>
                    <a:pt x="4099" y="6390"/>
                  </a:lnTo>
                  <a:lnTo>
                    <a:pt x="4150" y="6212"/>
                  </a:lnTo>
                  <a:lnTo>
                    <a:pt x="4226" y="5117"/>
                  </a:lnTo>
                  <a:lnTo>
                    <a:pt x="4175" y="4124"/>
                  </a:lnTo>
                  <a:lnTo>
                    <a:pt x="3895" y="3030"/>
                  </a:lnTo>
                  <a:lnTo>
                    <a:pt x="3335" y="1935"/>
                  </a:lnTo>
                  <a:lnTo>
                    <a:pt x="2393" y="968"/>
                  </a:lnTo>
                  <a:lnTo>
                    <a:pt x="1375" y="407"/>
                  </a:lnTo>
                  <a:lnTo>
                    <a:pt x="535" y="102"/>
                  </a:lnTo>
                  <a:lnTo>
                    <a:pt x="51" y="0"/>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7087825" y="2888650"/>
              <a:ext cx="183950" cy="84675"/>
            </a:xfrm>
            <a:custGeom>
              <a:avLst/>
              <a:gdLst/>
              <a:ahLst/>
              <a:cxnLst/>
              <a:rect l="l" t="t" r="r" b="b"/>
              <a:pathLst>
                <a:path w="7358" h="3387" extrusionOk="0">
                  <a:moveTo>
                    <a:pt x="407" y="1"/>
                  </a:moveTo>
                  <a:lnTo>
                    <a:pt x="0" y="1783"/>
                  </a:lnTo>
                  <a:lnTo>
                    <a:pt x="6950" y="3387"/>
                  </a:lnTo>
                  <a:lnTo>
                    <a:pt x="7358" y="1605"/>
                  </a:lnTo>
                  <a:lnTo>
                    <a:pt x="407" y="1"/>
                  </a:lnTo>
                  <a:close/>
                </a:path>
              </a:pathLst>
            </a:custGeom>
            <a:solidFill>
              <a:srgbClr val="CFA4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7048350" y="2910950"/>
              <a:ext cx="237425" cy="100575"/>
            </a:xfrm>
            <a:custGeom>
              <a:avLst/>
              <a:gdLst/>
              <a:ahLst/>
              <a:cxnLst/>
              <a:rect l="l" t="t" r="r" b="b"/>
              <a:pathLst>
                <a:path w="9497" h="4023" extrusionOk="0">
                  <a:moveTo>
                    <a:pt x="433" y="0"/>
                  </a:moveTo>
                  <a:lnTo>
                    <a:pt x="1" y="1909"/>
                  </a:lnTo>
                  <a:lnTo>
                    <a:pt x="9064" y="4023"/>
                  </a:lnTo>
                  <a:lnTo>
                    <a:pt x="9497" y="2088"/>
                  </a:lnTo>
                  <a:lnTo>
                    <a:pt x="433" y="0"/>
                  </a:lnTo>
                  <a:close/>
                </a:path>
              </a:pathLst>
            </a:custGeom>
            <a:solidFill>
              <a:srgbClr val="F35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7026075" y="2948500"/>
              <a:ext cx="251425" cy="105675"/>
            </a:xfrm>
            <a:custGeom>
              <a:avLst/>
              <a:gdLst/>
              <a:ahLst/>
              <a:cxnLst/>
              <a:rect l="l" t="t" r="r" b="b"/>
              <a:pathLst>
                <a:path w="10057" h="4227" extrusionOk="0">
                  <a:moveTo>
                    <a:pt x="968" y="0"/>
                  </a:moveTo>
                  <a:lnTo>
                    <a:pt x="1" y="4226"/>
                  </a:lnTo>
                  <a:lnTo>
                    <a:pt x="9548" y="4226"/>
                  </a:lnTo>
                  <a:lnTo>
                    <a:pt x="10057" y="2088"/>
                  </a:lnTo>
                  <a:lnTo>
                    <a:pt x="968" y="0"/>
                  </a:lnTo>
                  <a:close/>
                </a:path>
              </a:pathLst>
            </a:custGeom>
            <a:solidFill>
              <a:srgbClr val="CD36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1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Lucius template">
  <a:themeElements>
    <a:clrScheme name="Custom 347">
      <a:dk1>
        <a:srgbClr val="474F67"/>
      </a:dk1>
      <a:lt1>
        <a:srgbClr val="FFFFFF"/>
      </a:lt1>
      <a:dk2>
        <a:srgbClr val="3C78D8"/>
      </a:dk2>
      <a:lt2>
        <a:srgbClr val="A4C2F4"/>
      </a:lt2>
      <a:accent1>
        <a:srgbClr val="F58617"/>
      </a:accent1>
      <a:accent2>
        <a:srgbClr val="F14C4C"/>
      </a:accent2>
      <a:accent3>
        <a:srgbClr val="CD3676"/>
      </a:accent3>
      <a:accent4>
        <a:srgbClr val="993CA3"/>
      </a:accent4>
      <a:accent5>
        <a:srgbClr val="6CAEE3"/>
      </a:accent5>
      <a:accent6>
        <a:srgbClr val="52C5BF"/>
      </a:accent6>
      <a:hlink>
        <a:srgbClr val="474F6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1371</TotalTime>
  <Words>741</Words>
  <Application>Microsoft Macintosh PowerPoint</Application>
  <PresentationFormat>On-screen Show (16:9)</PresentationFormat>
  <Paragraphs>138</Paragraphs>
  <Slides>20</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Sniglet</vt:lpstr>
      <vt:lpstr>Apple Braille</vt:lpstr>
      <vt:lpstr>ABeeZee</vt:lpstr>
      <vt:lpstr>Lucius template</vt:lpstr>
      <vt:lpstr>  Puberty! Marisol De Leon;  ACT for Youth Trainer </vt:lpstr>
      <vt:lpstr>PowerPoint Presentation</vt:lpstr>
      <vt:lpstr>PowerPoint Presentation</vt:lpstr>
      <vt:lpstr>Learning Objectives:   Review the functions of the body, developmental stages of the adolescent brain   Participants will discover ways to teach the material to their adolescent populations,   Practice answering “difficult questions” related to puberty</vt:lpstr>
      <vt:lpstr>PowerPoint Presentation</vt:lpstr>
      <vt:lpstr>How does it happen?</vt:lpstr>
      <vt:lpstr>PowerPoint Presentation</vt:lpstr>
      <vt:lpstr>Puberty!</vt:lpstr>
      <vt:lpstr>PowerPoint Presentation</vt:lpstr>
      <vt:lpstr>A note about language…</vt:lpstr>
      <vt:lpstr>Who Experiences These Changes?</vt:lpstr>
      <vt:lpstr>Who Experiences These Changes?</vt:lpstr>
      <vt:lpstr>Who Experiences These Changes?</vt:lpstr>
      <vt:lpstr>https://youtu.be/t9tFk835vjo  </vt:lpstr>
      <vt:lpstr>PowerPoint Presentation</vt:lpstr>
      <vt:lpstr>PowerPoint Presentation</vt:lpstr>
      <vt:lpstr>PowerPoint Presentation</vt:lpstr>
      <vt:lpstr>Difficult Question Practice </vt:lpstr>
      <vt:lpstr>Thanks!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Puberty! Marisol De Leon;  ACT for Youth Trainer </dc:title>
  <cp:lastModifiedBy>Marisol De Leon</cp:lastModifiedBy>
  <cp:revision>9</cp:revision>
  <dcterms:modified xsi:type="dcterms:W3CDTF">2021-12-09T23:16:44Z</dcterms:modified>
</cp:coreProperties>
</file>